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DA2C4-F888-496B-B5D4-BA967F71D1E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0D4B2543-BC49-4428-BAB1-B2FA85AF2793}">
      <dgm:prSet phldrT="[Metin]" custT="1"/>
      <dgm:spPr/>
      <dgm:t>
        <a:bodyPr/>
        <a:lstStyle/>
        <a:p>
          <a:r>
            <a:rPr lang="tr-TR" sz="2400" dirty="0" smtClean="0"/>
            <a:t>SOLUNUM ORGANLARI</a:t>
          </a:r>
          <a:endParaRPr lang="tr-TR" sz="2400" dirty="0"/>
        </a:p>
      </dgm:t>
    </dgm:pt>
    <dgm:pt modelId="{9AED6E21-1B11-4BA2-98F0-981BA226E8C5}" type="parTrans" cxnId="{1E8D7269-56A0-47BA-B609-8304E675E815}">
      <dgm:prSet/>
      <dgm:spPr/>
      <dgm:t>
        <a:bodyPr/>
        <a:lstStyle/>
        <a:p>
          <a:endParaRPr lang="tr-TR"/>
        </a:p>
      </dgm:t>
    </dgm:pt>
    <dgm:pt modelId="{A792C0B6-3DB2-41F7-B05E-20C5FF0FE44A}" type="sibTrans" cxnId="{1E8D7269-56A0-47BA-B609-8304E675E815}">
      <dgm:prSet/>
      <dgm:spPr/>
      <dgm:t>
        <a:bodyPr/>
        <a:lstStyle/>
        <a:p>
          <a:endParaRPr lang="tr-TR"/>
        </a:p>
      </dgm:t>
    </dgm:pt>
    <dgm:pt modelId="{FEFFA3CA-CF2C-4BDD-9375-2E5A787F9781}">
      <dgm:prSet phldrT="[Metin]" custT="1"/>
      <dgm:spPr/>
      <dgm:t>
        <a:bodyPr/>
        <a:lstStyle/>
        <a:p>
          <a:r>
            <a:rPr lang="tr-TR" sz="2400" dirty="0" smtClean="0"/>
            <a:t>Ağız-Burun</a:t>
          </a:r>
          <a:endParaRPr lang="tr-TR" sz="2400" dirty="0"/>
        </a:p>
      </dgm:t>
    </dgm:pt>
    <dgm:pt modelId="{2E4B415F-385B-4FC0-9B5D-943D3E3E7CE7}" type="parTrans" cxnId="{1B779725-FA67-4B1F-9974-A319E2BC370A}">
      <dgm:prSet/>
      <dgm:spPr/>
      <dgm:t>
        <a:bodyPr/>
        <a:lstStyle/>
        <a:p>
          <a:endParaRPr lang="tr-TR"/>
        </a:p>
      </dgm:t>
    </dgm:pt>
    <dgm:pt modelId="{470D98C6-7A6D-4585-991B-23488768BACE}" type="sibTrans" cxnId="{1B779725-FA67-4B1F-9974-A319E2BC370A}">
      <dgm:prSet/>
      <dgm:spPr/>
      <dgm:t>
        <a:bodyPr/>
        <a:lstStyle/>
        <a:p>
          <a:endParaRPr lang="tr-TR"/>
        </a:p>
      </dgm:t>
    </dgm:pt>
    <dgm:pt modelId="{7AE21C41-5B70-4B5E-BE4C-FF13A68AEE33}">
      <dgm:prSet phldrT="[Metin]" custT="1"/>
      <dgm:spPr/>
      <dgm:t>
        <a:bodyPr/>
        <a:lstStyle/>
        <a:p>
          <a:r>
            <a:rPr lang="tr-TR" sz="2400" dirty="0" smtClean="0"/>
            <a:t>Yutak (</a:t>
          </a:r>
          <a:r>
            <a:rPr lang="tr-TR" sz="2400" dirty="0" err="1" smtClean="0"/>
            <a:t>Farinks</a:t>
          </a:r>
          <a:r>
            <a:rPr lang="tr-TR" sz="2400" dirty="0" smtClean="0"/>
            <a:t>)</a:t>
          </a:r>
          <a:endParaRPr lang="tr-TR" sz="2400" dirty="0"/>
        </a:p>
      </dgm:t>
    </dgm:pt>
    <dgm:pt modelId="{9D7D53F5-D38A-40B8-A6F2-B51859930658}" type="parTrans" cxnId="{A2215205-91F6-49B4-AEA5-3749E1D92E56}">
      <dgm:prSet/>
      <dgm:spPr/>
      <dgm:t>
        <a:bodyPr/>
        <a:lstStyle/>
        <a:p>
          <a:endParaRPr lang="tr-TR"/>
        </a:p>
      </dgm:t>
    </dgm:pt>
    <dgm:pt modelId="{4F0480F8-F7E5-40CE-9E52-3A500145708B}" type="sibTrans" cxnId="{A2215205-91F6-49B4-AEA5-3749E1D92E56}">
      <dgm:prSet/>
      <dgm:spPr/>
      <dgm:t>
        <a:bodyPr/>
        <a:lstStyle/>
        <a:p>
          <a:endParaRPr lang="tr-TR"/>
        </a:p>
      </dgm:t>
    </dgm:pt>
    <dgm:pt modelId="{014D3017-E055-484D-9A58-77C31F4A14D3}">
      <dgm:prSet phldrT="[Metin]" custT="1"/>
      <dgm:spPr/>
      <dgm:t>
        <a:bodyPr/>
        <a:lstStyle/>
        <a:p>
          <a:r>
            <a:rPr lang="tr-TR" sz="2400" dirty="0" smtClean="0"/>
            <a:t>Gırtlak (</a:t>
          </a:r>
          <a:r>
            <a:rPr lang="tr-TR" sz="2400" dirty="0" err="1" smtClean="0"/>
            <a:t>Larinks</a:t>
          </a:r>
          <a:r>
            <a:rPr lang="tr-TR" sz="2400" dirty="0" smtClean="0"/>
            <a:t>)</a:t>
          </a:r>
          <a:endParaRPr lang="tr-TR" sz="2400" dirty="0"/>
        </a:p>
      </dgm:t>
    </dgm:pt>
    <dgm:pt modelId="{B14FCEAD-2F65-4F09-865F-2CF066F83930}" type="parTrans" cxnId="{8D103407-7D2B-4C1F-9003-3D46158FA323}">
      <dgm:prSet/>
      <dgm:spPr/>
      <dgm:t>
        <a:bodyPr/>
        <a:lstStyle/>
        <a:p>
          <a:endParaRPr lang="tr-TR"/>
        </a:p>
      </dgm:t>
    </dgm:pt>
    <dgm:pt modelId="{BBC32736-524B-41D6-9F83-88E915DA8881}" type="sibTrans" cxnId="{8D103407-7D2B-4C1F-9003-3D46158FA323}">
      <dgm:prSet/>
      <dgm:spPr/>
      <dgm:t>
        <a:bodyPr/>
        <a:lstStyle/>
        <a:p>
          <a:endParaRPr lang="tr-TR"/>
        </a:p>
      </dgm:t>
    </dgm:pt>
    <dgm:pt modelId="{45FE5BEB-7648-4931-AB7D-AA043716E75F}">
      <dgm:prSet custT="1"/>
      <dgm:spPr/>
      <dgm:t>
        <a:bodyPr/>
        <a:lstStyle/>
        <a:p>
          <a:r>
            <a:rPr lang="tr-TR" sz="2000" dirty="0" smtClean="0"/>
            <a:t>Soluk Borusu</a:t>
          </a:r>
          <a:endParaRPr lang="tr-TR" sz="2000" dirty="0"/>
        </a:p>
      </dgm:t>
    </dgm:pt>
    <dgm:pt modelId="{E56A5CCB-558F-4880-A794-E4F2F81373CF}" type="parTrans" cxnId="{67C0DCE1-7516-4B69-8B4D-30C19E75360A}">
      <dgm:prSet/>
      <dgm:spPr/>
      <dgm:t>
        <a:bodyPr/>
        <a:lstStyle/>
        <a:p>
          <a:endParaRPr lang="tr-TR"/>
        </a:p>
      </dgm:t>
    </dgm:pt>
    <dgm:pt modelId="{3219C9D7-2804-4418-BDF4-B846CA5FCE60}" type="sibTrans" cxnId="{67C0DCE1-7516-4B69-8B4D-30C19E75360A}">
      <dgm:prSet/>
      <dgm:spPr/>
      <dgm:t>
        <a:bodyPr/>
        <a:lstStyle/>
        <a:p>
          <a:endParaRPr lang="tr-TR"/>
        </a:p>
      </dgm:t>
    </dgm:pt>
    <dgm:pt modelId="{EB5AAB41-00E1-47A2-BF34-8A399E1BE731}">
      <dgm:prSet custT="1"/>
      <dgm:spPr/>
      <dgm:t>
        <a:bodyPr/>
        <a:lstStyle/>
        <a:p>
          <a:r>
            <a:rPr lang="tr-TR" sz="1600" dirty="0" smtClean="0"/>
            <a:t>Bronş-Bronşçuk</a:t>
          </a:r>
          <a:endParaRPr lang="tr-TR" sz="1600" dirty="0"/>
        </a:p>
      </dgm:t>
    </dgm:pt>
    <dgm:pt modelId="{165B8E92-9270-4332-8B71-C3A4CF94B0F4}" type="parTrans" cxnId="{0ECC3196-F593-4E61-9D0E-8383FFDD51D2}">
      <dgm:prSet/>
      <dgm:spPr/>
      <dgm:t>
        <a:bodyPr/>
        <a:lstStyle/>
        <a:p>
          <a:endParaRPr lang="tr-TR"/>
        </a:p>
      </dgm:t>
    </dgm:pt>
    <dgm:pt modelId="{66002681-FF93-4FF3-9BCA-AA99DDF06748}" type="sibTrans" cxnId="{0ECC3196-F593-4E61-9D0E-8383FFDD51D2}">
      <dgm:prSet/>
      <dgm:spPr/>
      <dgm:t>
        <a:bodyPr/>
        <a:lstStyle/>
        <a:p>
          <a:endParaRPr lang="tr-TR"/>
        </a:p>
      </dgm:t>
    </dgm:pt>
    <dgm:pt modelId="{5979532B-604D-446E-ACC2-A2E57D0905F8}" type="pres">
      <dgm:prSet presAssocID="{9ACDA2C4-F888-496B-B5D4-BA967F71D1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FB3276-2FCB-4ED3-91CD-FC6892D690FC}" type="pres">
      <dgm:prSet presAssocID="{0D4B2543-BC49-4428-BAB1-B2FA85AF2793}" presName="hierRoot1" presStyleCnt="0">
        <dgm:presLayoutVars>
          <dgm:hierBranch val="init"/>
        </dgm:presLayoutVars>
      </dgm:prSet>
      <dgm:spPr/>
    </dgm:pt>
    <dgm:pt modelId="{1FBF4C76-8594-4A14-97DE-6D18D0351543}" type="pres">
      <dgm:prSet presAssocID="{0D4B2543-BC49-4428-BAB1-B2FA85AF2793}" presName="rootComposite1" presStyleCnt="0"/>
      <dgm:spPr/>
    </dgm:pt>
    <dgm:pt modelId="{E375C3EC-6004-4442-800F-FB8101E80E53}" type="pres">
      <dgm:prSet presAssocID="{0D4B2543-BC49-4428-BAB1-B2FA85AF2793}" presName="rootText1" presStyleLbl="node0" presStyleIdx="0" presStyleCnt="1" custScaleX="181396" custScaleY="181394" custLinFactY="-30446" custLinFactNeighborX="5763" custLinFactNeighborY="-100000">
        <dgm:presLayoutVars>
          <dgm:chPref val="3"/>
        </dgm:presLayoutVars>
      </dgm:prSet>
      <dgm:spPr/>
    </dgm:pt>
    <dgm:pt modelId="{46B26EA6-28DE-4458-BB4B-7C9FE976E12C}" type="pres">
      <dgm:prSet presAssocID="{0D4B2543-BC49-4428-BAB1-B2FA85AF2793}" presName="rootConnector1" presStyleLbl="node1" presStyleIdx="0" presStyleCnt="0"/>
      <dgm:spPr/>
    </dgm:pt>
    <dgm:pt modelId="{FA4F8F16-3612-4F07-B204-F3A9F6B48DFE}" type="pres">
      <dgm:prSet presAssocID="{0D4B2543-BC49-4428-BAB1-B2FA85AF2793}" presName="hierChild2" presStyleCnt="0"/>
      <dgm:spPr/>
    </dgm:pt>
    <dgm:pt modelId="{3FB3A2BA-B439-4C4E-8B0E-375BF294BC4E}" type="pres">
      <dgm:prSet presAssocID="{2E4B415F-385B-4FC0-9B5D-943D3E3E7CE7}" presName="Name37" presStyleLbl="parChTrans1D2" presStyleIdx="0" presStyleCnt="5"/>
      <dgm:spPr/>
    </dgm:pt>
    <dgm:pt modelId="{33FEA8CC-FD53-4C32-A3C4-8B80B15F6FAE}" type="pres">
      <dgm:prSet presAssocID="{FEFFA3CA-CF2C-4BDD-9375-2E5A787F9781}" presName="hierRoot2" presStyleCnt="0">
        <dgm:presLayoutVars>
          <dgm:hierBranch val="init"/>
        </dgm:presLayoutVars>
      </dgm:prSet>
      <dgm:spPr/>
    </dgm:pt>
    <dgm:pt modelId="{5868F8A7-FC93-43E9-9D26-2C0EBDFCA2F5}" type="pres">
      <dgm:prSet presAssocID="{FEFFA3CA-CF2C-4BDD-9375-2E5A787F9781}" presName="rootComposite" presStyleCnt="0"/>
      <dgm:spPr/>
    </dgm:pt>
    <dgm:pt modelId="{F6209D26-65DE-4227-959B-A775E45A54F2}" type="pres">
      <dgm:prSet presAssocID="{FEFFA3CA-CF2C-4BDD-9375-2E5A787F9781}" presName="rootText" presStyleLbl="node2" presStyleIdx="0" presStyleCnt="5">
        <dgm:presLayoutVars>
          <dgm:chPref val="3"/>
        </dgm:presLayoutVars>
      </dgm:prSet>
      <dgm:spPr/>
    </dgm:pt>
    <dgm:pt modelId="{0DD1657C-A97D-4D9F-91EE-B8B0F27D3DD1}" type="pres">
      <dgm:prSet presAssocID="{FEFFA3CA-CF2C-4BDD-9375-2E5A787F9781}" presName="rootConnector" presStyleLbl="node2" presStyleIdx="0" presStyleCnt="5"/>
      <dgm:spPr/>
    </dgm:pt>
    <dgm:pt modelId="{923DFA33-4D03-49CC-8763-78EED1E69807}" type="pres">
      <dgm:prSet presAssocID="{FEFFA3CA-CF2C-4BDD-9375-2E5A787F9781}" presName="hierChild4" presStyleCnt="0"/>
      <dgm:spPr/>
    </dgm:pt>
    <dgm:pt modelId="{99EEA311-A1C3-4EBB-9834-5676D9F5787D}" type="pres">
      <dgm:prSet presAssocID="{FEFFA3CA-CF2C-4BDD-9375-2E5A787F9781}" presName="hierChild5" presStyleCnt="0"/>
      <dgm:spPr/>
    </dgm:pt>
    <dgm:pt modelId="{100F2235-C19B-478A-A10D-534FCB0383CC}" type="pres">
      <dgm:prSet presAssocID="{9D7D53F5-D38A-40B8-A6F2-B51859930658}" presName="Name37" presStyleLbl="parChTrans1D2" presStyleIdx="1" presStyleCnt="5"/>
      <dgm:spPr/>
    </dgm:pt>
    <dgm:pt modelId="{93CEC412-9E14-48BD-A4E0-0D29B5192E3A}" type="pres">
      <dgm:prSet presAssocID="{7AE21C41-5B70-4B5E-BE4C-FF13A68AEE33}" presName="hierRoot2" presStyleCnt="0">
        <dgm:presLayoutVars>
          <dgm:hierBranch val="init"/>
        </dgm:presLayoutVars>
      </dgm:prSet>
      <dgm:spPr/>
    </dgm:pt>
    <dgm:pt modelId="{7F62BA9D-D84B-40A6-AA66-D93F0A419685}" type="pres">
      <dgm:prSet presAssocID="{7AE21C41-5B70-4B5E-BE4C-FF13A68AEE33}" presName="rootComposite" presStyleCnt="0"/>
      <dgm:spPr/>
    </dgm:pt>
    <dgm:pt modelId="{16F62771-9A6C-4BEA-A1F0-270CA7ED9148}" type="pres">
      <dgm:prSet presAssocID="{7AE21C41-5B70-4B5E-BE4C-FF13A68AEE33}" presName="rootText" presStyleLbl="node2" presStyleIdx="1" presStyleCnt="5">
        <dgm:presLayoutVars>
          <dgm:chPref val="3"/>
        </dgm:presLayoutVars>
      </dgm:prSet>
      <dgm:spPr/>
    </dgm:pt>
    <dgm:pt modelId="{68BF0AEE-9DCE-4573-9787-A9465425D771}" type="pres">
      <dgm:prSet presAssocID="{7AE21C41-5B70-4B5E-BE4C-FF13A68AEE33}" presName="rootConnector" presStyleLbl="node2" presStyleIdx="1" presStyleCnt="5"/>
      <dgm:spPr/>
    </dgm:pt>
    <dgm:pt modelId="{957EC6CE-C674-4ED1-817B-410E20E98095}" type="pres">
      <dgm:prSet presAssocID="{7AE21C41-5B70-4B5E-BE4C-FF13A68AEE33}" presName="hierChild4" presStyleCnt="0"/>
      <dgm:spPr/>
    </dgm:pt>
    <dgm:pt modelId="{7CDF36CA-D61B-4C13-BCF5-50983B4221B7}" type="pres">
      <dgm:prSet presAssocID="{7AE21C41-5B70-4B5E-BE4C-FF13A68AEE33}" presName="hierChild5" presStyleCnt="0"/>
      <dgm:spPr/>
    </dgm:pt>
    <dgm:pt modelId="{43E4C68E-5FD9-47CE-985E-F38B4E244E6B}" type="pres">
      <dgm:prSet presAssocID="{B14FCEAD-2F65-4F09-865F-2CF066F83930}" presName="Name37" presStyleLbl="parChTrans1D2" presStyleIdx="2" presStyleCnt="5"/>
      <dgm:spPr/>
    </dgm:pt>
    <dgm:pt modelId="{80D42FB9-916F-4B27-8ACF-BF8E79E111C8}" type="pres">
      <dgm:prSet presAssocID="{014D3017-E055-484D-9A58-77C31F4A14D3}" presName="hierRoot2" presStyleCnt="0">
        <dgm:presLayoutVars>
          <dgm:hierBranch val="init"/>
        </dgm:presLayoutVars>
      </dgm:prSet>
      <dgm:spPr/>
    </dgm:pt>
    <dgm:pt modelId="{FA9694C9-BED3-4E58-980C-278312FF949A}" type="pres">
      <dgm:prSet presAssocID="{014D3017-E055-484D-9A58-77C31F4A14D3}" presName="rootComposite" presStyleCnt="0"/>
      <dgm:spPr/>
    </dgm:pt>
    <dgm:pt modelId="{16C21B11-8C9C-4D0C-87DC-895F97E1342D}" type="pres">
      <dgm:prSet presAssocID="{014D3017-E055-484D-9A58-77C31F4A14D3}" presName="rootText" presStyleLbl="node2" presStyleIdx="2" presStyleCnt="5">
        <dgm:presLayoutVars>
          <dgm:chPref val="3"/>
        </dgm:presLayoutVars>
      </dgm:prSet>
      <dgm:spPr/>
    </dgm:pt>
    <dgm:pt modelId="{1BDFF44D-B57C-415E-80D8-B33B4958815D}" type="pres">
      <dgm:prSet presAssocID="{014D3017-E055-484D-9A58-77C31F4A14D3}" presName="rootConnector" presStyleLbl="node2" presStyleIdx="2" presStyleCnt="5"/>
      <dgm:spPr/>
    </dgm:pt>
    <dgm:pt modelId="{E5D1D8FC-AEA5-4D1B-8857-89C8BC7D5B5C}" type="pres">
      <dgm:prSet presAssocID="{014D3017-E055-484D-9A58-77C31F4A14D3}" presName="hierChild4" presStyleCnt="0"/>
      <dgm:spPr/>
    </dgm:pt>
    <dgm:pt modelId="{7ADDB5F2-6DD1-41C2-90BB-899171C33265}" type="pres">
      <dgm:prSet presAssocID="{014D3017-E055-484D-9A58-77C31F4A14D3}" presName="hierChild5" presStyleCnt="0"/>
      <dgm:spPr/>
    </dgm:pt>
    <dgm:pt modelId="{FA9301C1-F5B0-4C42-93FA-E694F90E2EE3}" type="pres">
      <dgm:prSet presAssocID="{E56A5CCB-558F-4880-A794-E4F2F81373CF}" presName="Name37" presStyleLbl="parChTrans1D2" presStyleIdx="3" presStyleCnt="5"/>
      <dgm:spPr/>
    </dgm:pt>
    <dgm:pt modelId="{BD46F98B-0E2C-4C90-A58E-67A9FD67C20C}" type="pres">
      <dgm:prSet presAssocID="{45FE5BEB-7648-4931-AB7D-AA043716E75F}" presName="hierRoot2" presStyleCnt="0">
        <dgm:presLayoutVars>
          <dgm:hierBranch val="init"/>
        </dgm:presLayoutVars>
      </dgm:prSet>
      <dgm:spPr/>
    </dgm:pt>
    <dgm:pt modelId="{963BADAC-A970-41AC-AA2B-FA7D3FF49997}" type="pres">
      <dgm:prSet presAssocID="{45FE5BEB-7648-4931-AB7D-AA043716E75F}" presName="rootComposite" presStyleCnt="0"/>
      <dgm:spPr/>
    </dgm:pt>
    <dgm:pt modelId="{D509D2C7-BAB9-4527-936A-88E7F4276695}" type="pres">
      <dgm:prSet presAssocID="{45FE5BEB-7648-4931-AB7D-AA043716E75F}" presName="rootText" presStyleLbl="node2" presStyleIdx="3" presStyleCnt="5">
        <dgm:presLayoutVars>
          <dgm:chPref val="3"/>
        </dgm:presLayoutVars>
      </dgm:prSet>
      <dgm:spPr/>
    </dgm:pt>
    <dgm:pt modelId="{39643307-3A59-4794-93FF-40EBE5EDA008}" type="pres">
      <dgm:prSet presAssocID="{45FE5BEB-7648-4931-AB7D-AA043716E75F}" presName="rootConnector" presStyleLbl="node2" presStyleIdx="3" presStyleCnt="5"/>
      <dgm:spPr/>
    </dgm:pt>
    <dgm:pt modelId="{0B83E3D6-D610-4946-A96C-5D3D23FE804F}" type="pres">
      <dgm:prSet presAssocID="{45FE5BEB-7648-4931-AB7D-AA043716E75F}" presName="hierChild4" presStyleCnt="0"/>
      <dgm:spPr/>
    </dgm:pt>
    <dgm:pt modelId="{013CA6FF-D394-4B2C-95ED-6F6315A610AD}" type="pres">
      <dgm:prSet presAssocID="{45FE5BEB-7648-4931-AB7D-AA043716E75F}" presName="hierChild5" presStyleCnt="0"/>
      <dgm:spPr/>
    </dgm:pt>
    <dgm:pt modelId="{20734857-1E62-4C14-881A-13C54E4F32B9}" type="pres">
      <dgm:prSet presAssocID="{165B8E92-9270-4332-8B71-C3A4CF94B0F4}" presName="Name37" presStyleLbl="parChTrans1D2" presStyleIdx="4" presStyleCnt="5"/>
      <dgm:spPr/>
    </dgm:pt>
    <dgm:pt modelId="{5DC74C9F-769C-4DE2-A75D-8CC6D6A204CC}" type="pres">
      <dgm:prSet presAssocID="{EB5AAB41-00E1-47A2-BF34-8A399E1BE731}" presName="hierRoot2" presStyleCnt="0">
        <dgm:presLayoutVars>
          <dgm:hierBranch val="init"/>
        </dgm:presLayoutVars>
      </dgm:prSet>
      <dgm:spPr/>
    </dgm:pt>
    <dgm:pt modelId="{F13FE42B-328E-4FD7-B552-AEEDB11982C4}" type="pres">
      <dgm:prSet presAssocID="{EB5AAB41-00E1-47A2-BF34-8A399E1BE731}" presName="rootComposite" presStyleCnt="0"/>
      <dgm:spPr/>
    </dgm:pt>
    <dgm:pt modelId="{777141BD-50C5-4501-9796-7DC6644C17F9}" type="pres">
      <dgm:prSet presAssocID="{EB5AAB41-00E1-47A2-BF34-8A399E1BE731}" presName="rootText" presStyleLbl="node2" presStyleIdx="4" presStyleCnt="5">
        <dgm:presLayoutVars>
          <dgm:chPref val="3"/>
        </dgm:presLayoutVars>
      </dgm:prSet>
      <dgm:spPr/>
    </dgm:pt>
    <dgm:pt modelId="{444DD4FC-22D6-41BC-BE10-1CA4EC2B706C}" type="pres">
      <dgm:prSet presAssocID="{EB5AAB41-00E1-47A2-BF34-8A399E1BE731}" presName="rootConnector" presStyleLbl="node2" presStyleIdx="4" presStyleCnt="5"/>
      <dgm:spPr/>
    </dgm:pt>
    <dgm:pt modelId="{A1D12DFF-23DB-461B-BAE1-AFDAD450E121}" type="pres">
      <dgm:prSet presAssocID="{EB5AAB41-00E1-47A2-BF34-8A399E1BE731}" presName="hierChild4" presStyleCnt="0"/>
      <dgm:spPr/>
    </dgm:pt>
    <dgm:pt modelId="{5208D205-A56A-4F87-8EA6-990BBA934F71}" type="pres">
      <dgm:prSet presAssocID="{EB5AAB41-00E1-47A2-BF34-8A399E1BE731}" presName="hierChild5" presStyleCnt="0"/>
      <dgm:spPr/>
    </dgm:pt>
    <dgm:pt modelId="{84DFDF6A-A552-4A38-9498-392068B8C296}" type="pres">
      <dgm:prSet presAssocID="{0D4B2543-BC49-4428-BAB1-B2FA85AF2793}" presName="hierChild3" presStyleCnt="0"/>
      <dgm:spPr/>
    </dgm:pt>
  </dgm:ptLst>
  <dgm:cxnLst>
    <dgm:cxn modelId="{F9A30870-E78B-4B55-BC36-559FF9538612}" type="presOf" srcId="{7AE21C41-5B70-4B5E-BE4C-FF13A68AEE33}" destId="{16F62771-9A6C-4BEA-A1F0-270CA7ED9148}" srcOrd="0" destOrd="0" presId="urn:microsoft.com/office/officeart/2005/8/layout/orgChart1"/>
    <dgm:cxn modelId="{A565A95F-C8BE-4D1F-A0BD-FC8FF23D76FC}" type="presOf" srcId="{45FE5BEB-7648-4931-AB7D-AA043716E75F}" destId="{39643307-3A59-4794-93FF-40EBE5EDA008}" srcOrd="1" destOrd="0" presId="urn:microsoft.com/office/officeart/2005/8/layout/orgChart1"/>
    <dgm:cxn modelId="{F453492C-C82C-4E2C-8ECC-3CDA95752F98}" type="presOf" srcId="{EB5AAB41-00E1-47A2-BF34-8A399E1BE731}" destId="{444DD4FC-22D6-41BC-BE10-1CA4EC2B706C}" srcOrd="1" destOrd="0" presId="urn:microsoft.com/office/officeart/2005/8/layout/orgChart1"/>
    <dgm:cxn modelId="{21924603-2C58-45C8-AA80-B319B452F1B3}" type="presOf" srcId="{45FE5BEB-7648-4931-AB7D-AA043716E75F}" destId="{D509D2C7-BAB9-4527-936A-88E7F4276695}" srcOrd="0" destOrd="0" presId="urn:microsoft.com/office/officeart/2005/8/layout/orgChart1"/>
    <dgm:cxn modelId="{2BA93D97-3C73-40D1-98D4-B4B255EAEE7C}" type="presOf" srcId="{E56A5CCB-558F-4880-A794-E4F2F81373CF}" destId="{FA9301C1-F5B0-4C42-93FA-E694F90E2EE3}" srcOrd="0" destOrd="0" presId="urn:microsoft.com/office/officeart/2005/8/layout/orgChart1"/>
    <dgm:cxn modelId="{AA057C89-DAA9-405A-B0F8-17C523B3318E}" type="presOf" srcId="{EB5AAB41-00E1-47A2-BF34-8A399E1BE731}" destId="{777141BD-50C5-4501-9796-7DC6644C17F9}" srcOrd="0" destOrd="0" presId="urn:microsoft.com/office/officeart/2005/8/layout/orgChart1"/>
    <dgm:cxn modelId="{CCF64DE4-DE20-41B2-B42C-9F942E79758B}" type="presOf" srcId="{9ACDA2C4-F888-496B-B5D4-BA967F71D1EA}" destId="{5979532B-604D-446E-ACC2-A2E57D0905F8}" srcOrd="0" destOrd="0" presId="urn:microsoft.com/office/officeart/2005/8/layout/orgChart1"/>
    <dgm:cxn modelId="{0ECC3196-F593-4E61-9D0E-8383FFDD51D2}" srcId="{0D4B2543-BC49-4428-BAB1-B2FA85AF2793}" destId="{EB5AAB41-00E1-47A2-BF34-8A399E1BE731}" srcOrd="4" destOrd="0" parTransId="{165B8E92-9270-4332-8B71-C3A4CF94B0F4}" sibTransId="{66002681-FF93-4FF3-9BCA-AA99DDF06748}"/>
    <dgm:cxn modelId="{DA3E6EB3-4ED2-46C7-BEC0-682FCF947368}" type="presOf" srcId="{0D4B2543-BC49-4428-BAB1-B2FA85AF2793}" destId="{E375C3EC-6004-4442-800F-FB8101E80E53}" srcOrd="0" destOrd="0" presId="urn:microsoft.com/office/officeart/2005/8/layout/orgChart1"/>
    <dgm:cxn modelId="{F178149F-2158-43B2-863A-B643D1EB7EFE}" type="presOf" srcId="{FEFFA3CA-CF2C-4BDD-9375-2E5A787F9781}" destId="{F6209D26-65DE-4227-959B-A775E45A54F2}" srcOrd="0" destOrd="0" presId="urn:microsoft.com/office/officeart/2005/8/layout/orgChart1"/>
    <dgm:cxn modelId="{7D595663-CB8E-41CE-ADD2-562F50EDE6BD}" type="presOf" srcId="{FEFFA3CA-CF2C-4BDD-9375-2E5A787F9781}" destId="{0DD1657C-A97D-4D9F-91EE-B8B0F27D3DD1}" srcOrd="1" destOrd="0" presId="urn:microsoft.com/office/officeart/2005/8/layout/orgChart1"/>
    <dgm:cxn modelId="{2A451846-26E0-41D9-B614-B9DBE3DE4664}" type="presOf" srcId="{014D3017-E055-484D-9A58-77C31F4A14D3}" destId="{16C21B11-8C9C-4D0C-87DC-895F97E1342D}" srcOrd="0" destOrd="0" presId="urn:microsoft.com/office/officeart/2005/8/layout/orgChart1"/>
    <dgm:cxn modelId="{2D29AD7B-91E5-4959-9014-377A7B11212C}" type="presOf" srcId="{014D3017-E055-484D-9A58-77C31F4A14D3}" destId="{1BDFF44D-B57C-415E-80D8-B33B4958815D}" srcOrd="1" destOrd="0" presId="urn:microsoft.com/office/officeart/2005/8/layout/orgChart1"/>
    <dgm:cxn modelId="{15B8E884-3EE3-4447-94A8-78C04DC24726}" type="presOf" srcId="{9D7D53F5-D38A-40B8-A6F2-B51859930658}" destId="{100F2235-C19B-478A-A10D-534FCB0383CC}" srcOrd="0" destOrd="0" presId="urn:microsoft.com/office/officeart/2005/8/layout/orgChart1"/>
    <dgm:cxn modelId="{8AEF1DE6-63F8-4DD8-8007-03714850A715}" type="presOf" srcId="{7AE21C41-5B70-4B5E-BE4C-FF13A68AEE33}" destId="{68BF0AEE-9DCE-4573-9787-A9465425D771}" srcOrd="1" destOrd="0" presId="urn:microsoft.com/office/officeart/2005/8/layout/orgChart1"/>
    <dgm:cxn modelId="{D9B61792-A333-49FC-BBB6-ECE444242005}" type="presOf" srcId="{2E4B415F-385B-4FC0-9B5D-943D3E3E7CE7}" destId="{3FB3A2BA-B439-4C4E-8B0E-375BF294BC4E}" srcOrd="0" destOrd="0" presId="urn:microsoft.com/office/officeart/2005/8/layout/orgChart1"/>
    <dgm:cxn modelId="{60B6F0FF-5FDA-4FF6-906D-7DF824C85D84}" type="presOf" srcId="{0D4B2543-BC49-4428-BAB1-B2FA85AF2793}" destId="{46B26EA6-28DE-4458-BB4B-7C9FE976E12C}" srcOrd="1" destOrd="0" presId="urn:microsoft.com/office/officeart/2005/8/layout/orgChart1"/>
    <dgm:cxn modelId="{8D103407-7D2B-4C1F-9003-3D46158FA323}" srcId="{0D4B2543-BC49-4428-BAB1-B2FA85AF2793}" destId="{014D3017-E055-484D-9A58-77C31F4A14D3}" srcOrd="2" destOrd="0" parTransId="{B14FCEAD-2F65-4F09-865F-2CF066F83930}" sibTransId="{BBC32736-524B-41D6-9F83-88E915DA8881}"/>
    <dgm:cxn modelId="{1E8D7269-56A0-47BA-B609-8304E675E815}" srcId="{9ACDA2C4-F888-496B-B5D4-BA967F71D1EA}" destId="{0D4B2543-BC49-4428-BAB1-B2FA85AF2793}" srcOrd="0" destOrd="0" parTransId="{9AED6E21-1B11-4BA2-98F0-981BA226E8C5}" sibTransId="{A792C0B6-3DB2-41F7-B05E-20C5FF0FE44A}"/>
    <dgm:cxn modelId="{1B779725-FA67-4B1F-9974-A319E2BC370A}" srcId="{0D4B2543-BC49-4428-BAB1-B2FA85AF2793}" destId="{FEFFA3CA-CF2C-4BDD-9375-2E5A787F9781}" srcOrd="0" destOrd="0" parTransId="{2E4B415F-385B-4FC0-9B5D-943D3E3E7CE7}" sibTransId="{470D98C6-7A6D-4585-991B-23488768BACE}"/>
    <dgm:cxn modelId="{18624532-8C6A-47F6-892F-59EC2DBC174F}" type="presOf" srcId="{165B8E92-9270-4332-8B71-C3A4CF94B0F4}" destId="{20734857-1E62-4C14-881A-13C54E4F32B9}" srcOrd="0" destOrd="0" presId="urn:microsoft.com/office/officeart/2005/8/layout/orgChart1"/>
    <dgm:cxn modelId="{085BE56C-0E55-4D51-9AF2-013E236BBD1C}" type="presOf" srcId="{B14FCEAD-2F65-4F09-865F-2CF066F83930}" destId="{43E4C68E-5FD9-47CE-985E-F38B4E244E6B}" srcOrd="0" destOrd="0" presId="urn:microsoft.com/office/officeart/2005/8/layout/orgChart1"/>
    <dgm:cxn modelId="{67C0DCE1-7516-4B69-8B4D-30C19E75360A}" srcId="{0D4B2543-BC49-4428-BAB1-B2FA85AF2793}" destId="{45FE5BEB-7648-4931-AB7D-AA043716E75F}" srcOrd="3" destOrd="0" parTransId="{E56A5CCB-558F-4880-A794-E4F2F81373CF}" sibTransId="{3219C9D7-2804-4418-BDF4-B846CA5FCE60}"/>
    <dgm:cxn modelId="{A2215205-91F6-49B4-AEA5-3749E1D92E56}" srcId="{0D4B2543-BC49-4428-BAB1-B2FA85AF2793}" destId="{7AE21C41-5B70-4B5E-BE4C-FF13A68AEE33}" srcOrd="1" destOrd="0" parTransId="{9D7D53F5-D38A-40B8-A6F2-B51859930658}" sibTransId="{4F0480F8-F7E5-40CE-9E52-3A500145708B}"/>
    <dgm:cxn modelId="{5096ECA5-D41F-4817-8DDF-15963FC82CF5}" type="presParOf" srcId="{5979532B-604D-446E-ACC2-A2E57D0905F8}" destId="{73FB3276-2FCB-4ED3-91CD-FC6892D690FC}" srcOrd="0" destOrd="0" presId="urn:microsoft.com/office/officeart/2005/8/layout/orgChart1"/>
    <dgm:cxn modelId="{F4F4DFB2-8128-4A1D-BFAF-65A1674B76C1}" type="presParOf" srcId="{73FB3276-2FCB-4ED3-91CD-FC6892D690FC}" destId="{1FBF4C76-8594-4A14-97DE-6D18D0351543}" srcOrd="0" destOrd="0" presId="urn:microsoft.com/office/officeart/2005/8/layout/orgChart1"/>
    <dgm:cxn modelId="{570CAE81-D101-4C09-9F71-4078A113E192}" type="presParOf" srcId="{1FBF4C76-8594-4A14-97DE-6D18D0351543}" destId="{E375C3EC-6004-4442-800F-FB8101E80E53}" srcOrd="0" destOrd="0" presId="urn:microsoft.com/office/officeart/2005/8/layout/orgChart1"/>
    <dgm:cxn modelId="{C1669321-2A78-4E82-8414-A15D1900E882}" type="presParOf" srcId="{1FBF4C76-8594-4A14-97DE-6D18D0351543}" destId="{46B26EA6-28DE-4458-BB4B-7C9FE976E12C}" srcOrd="1" destOrd="0" presId="urn:microsoft.com/office/officeart/2005/8/layout/orgChart1"/>
    <dgm:cxn modelId="{182FB7DD-5B45-406A-8461-08366285C95F}" type="presParOf" srcId="{73FB3276-2FCB-4ED3-91CD-FC6892D690FC}" destId="{FA4F8F16-3612-4F07-B204-F3A9F6B48DFE}" srcOrd="1" destOrd="0" presId="urn:microsoft.com/office/officeart/2005/8/layout/orgChart1"/>
    <dgm:cxn modelId="{22844857-2420-4BE5-84A0-5C9000D1303F}" type="presParOf" srcId="{FA4F8F16-3612-4F07-B204-F3A9F6B48DFE}" destId="{3FB3A2BA-B439-4C4E-8B0E-375BF294BC4E}" srcOrd="0" destOrd="0" presId="urn:microsoft.com/office/officeart/2005/8/layout/orgChart1"/>
    <dgm:cxn modelId="{8C3898C9-CB24-462F-8525-B6162E36D9CA}" type="presParOf" srcId="{FA4F8F16-3612-4F07-B204-F3A9F6B48DFE}" destId="{33FEA8CC-FD53-4C32-A3C4-8B80B15F6FAE}" srcOrd="1" destOrd="0" presId="urn:microsoft.com/office/officeart/2005/8/layout/orgChart1"/>
    <dgm:cxn modelId="{19888FDE-1449-4B0B-8427-B19C82F7549E}" type="presParOf" srcId="{33FEA8CC-FD53-4C32-A3C4-8B80B15F6FAE}" destId="{5868F8A7-FC93-43E9-9D26-2C0EBDFCA2F5}" srcOrd="0" destOrd="0" presId="urn:microsoft.com/office/officeart/2005/8/layout/orgChart1"/>
    <dgm:cxn modelId="{38555700-935D-4D84-BBFE-C1E14FA796CB}" type="presParOf" srcId="{5868F8A7-FC93-43E9-9D26-2C0EBDFCA2F5}" destId="{F6209D26-65DE-4227-959B-A775E45A54F2}" srcOrd="0" destOrd="0" presId="urn:microsoft.com/office/officeart/2005/8/layout/orgChart1"/>
    <dgm:cxn modelId="{F578088A-C2B2-4788-A211-CC89C49D2C66}" type="presParOf" srcId="{5868F8A7-FC93-43E9-9D26-2C0EBDFCA2F5}" destId="{0DD1657C-A97D-4D9F-91EE-B8B0F27D3DD1}" srcOrd="1" destOrd="0" presId="urn:microsoft.com/office/officeart/2005/8/layout/orgChart1"/>
    <dgm:cxn modelId="{3ED440DE-711B-4B81-BC14-0A7A12C4890B}" type="presParOf" srcId="{33FEA8CC-FD53-4C32-A3C4-8B80B15F6FAE}" destId="{923DFA33-4D03-49CC-8763-78EED1E69807}" srcOrd="1" destOrd="0" presId="urn:microsoft.com/office/officeart/2005/8/layout/orgChart1"/>
    <dgm:cxn modelId="{7BD85082-2A8C-481A-9AEB-B9DD8AB2ADCF}" type="presParOf" srcId="{33FEA8CC-FD53-4C32-A3C4-8B80B15F6FAE}" destId="{99EEA311-A1C3-4EBB-9834-5676D9F5787D}" srcOrd="2" destOrd="0" presId="urn:microsoft.com/office/officeart/2005/8/layout/orgChart1"/>
    <dgm:cxn modelId="{C088A3A7-AF0D-46B2-AE15-240B56CFE4CC}" type="presParOf" srcId="{FA4F8F16-3612-4F07-B204-F3A9F6B48DFE}" destId="{100F2235-C19B-478A-A10D-534FCB0383CC}" srcOrd="2" destOrd="0" presId="urn:microsoft.com/office/officeart/2005/8/layout/orgChart1"/>
    <dgm:cxn modelId="{1C7AD9FC-8801-43FB-B8F7-F5935225C529}" type="presParOf" srcId="{FA4F8F16-3612-4F07-B204-F3A9F6B48DFE}" destId="{93CEC412-9E14-48BD-A4E0-0D29B5192E3A}" srcOrd="3" destOrd="0" presId="urn:microsoft.com/office/officeart/2005/8/layout/orgChart1"/>
    <dgm:cxn modelId="{0CBF664F-F5AC-4F13-AC9F-FC1321B9726F}" type="presParOf" srcId="{93CEC412-9E14-48BD-A4E0-0D29B5192E3A}" destId="{7F62BA9D-D84B-40A6-AA66-D93F0A419685}" srcOrd="0" destOrd="0" presId="urn:microsoft.com/office/officeart/2005/8/layout/orgChart1"/>
    <dgm:cxn modelId="{8523D426-38D7-4ABB-9D32-7533C77CB0E1}" type="presParOf" srcId="{7F62BA9D-D84B-40A6-AA66-D93F0A419685}" destId="{16F62771-9A6C-4BEA-A1F0-270CA7ED9148}" srcOrd="0" destOrd="0" presId="urn:microsoft.com/office/officeart/2005/8/layout/orgChart1"/>
    <dgm:cxn modelId="{56260AB8-44DD-4CBF-90E1-810EDCC6809D}" type="presParOf" srcId="{7F62BA9D-D84B-40A6-AA66-D93F0A419685}" destId="{68BF0AEE-9DCE-4573-9787-A9465425D771}" srcOrd="1" destOrd="0" presId="urn:microsoft.com/office/officeart/2005/8/layout/orgChart1"/>
    <dgm:cxn modelId="{304D2C1F-D028-4CE8-8E6F-F8442C9438DB}" type="presParOf" srcId="{93CEC412-9E14-48BD-A4E0-0D29B5192E3A}" destId="{957EC6CE-C674-4ED1-817B-410E20E98095}" srcOrd="1" destOrd="0" presId="urn:microsoft.com/office/officeart/2005/8/layout/orgChart1"/>
    <dgm:cxn modelId="{65D820F8-4F3C-49AA-8F3D-EC88EB7D0282}" type="presParOf" srcId="{93CEC412-9E14-48BD-A4E0-0D29B5192E3A}" destId="{7CDF36CA-D61B-4C13-BCF5-50983B4221B7}" srcOrd="2" destOrd="0" presId="urn:microsoft.com/office/officeart/2005/8/layout/orgChart1"/>
    <dgm:cxn modelId="{E6A8F36F-918F-407D-9969-C5029EC0C769}" type="presParOf" srcId="{FA4F8F16-3612-4F07-B204-F3A9F6B48DFE}" destId="{43E4C68E-5FD9-47CE-985E-F38B4E244E6B}" srcOrd="4" destOrd="0" presId="urn:microsoft.com/office/officeart/2005/8/layout/orgChart1"/>
    <dgm:cxn modelId="{CCCF607A-F39F-4656-8479-A20B7DC29BC4}" type="presParOf" srcId="{FA4F8F16-3612-4F07-B204-F3A9F6B48DFE}" destId="{80D42FB9-916F-4B27-8ACF-BF8E79E111C8}" srcOrd="5" destOrd="0" presId="urn:microsoft.com/office/officeart/2005/8/layout/orgChart1"/>
    <dgm:cxn modelId="{5C4C5454-1220-40C1-BC42-F2317AAFF5C2}" type="presParOf" srcId="{80D42FB9-916F-4B27-8ACF-BF8E79E111C8}" destId="{FA9694C9-BED3-4E58-980C-278312FF949A}" srcOrd="0" destOrd="0" presId="urn:microsoft.com/office/officeart/2005/8/layout/orgChart1"/>
    <dgm:cxn modelId="{6324A07F-EAF8-48B9-B1B5-ADE19C3DE067}" type="presParOf" srcId="{FA9694C9-BED3-4E58-980C-278312FF949A}" destId="{16C21B11-8C9C-4D0C-87DC-895F97E1342D}" srcOrd="0" destOrd="0" presId="urn:microsoft.com/office/officeart/2005/8/layout/orgChart1"/>
    <dgm:cxn modelId="{FEEB01FC-B43D-4A2B-893F-C9053926C5DB}" type="presParOf" srcId="{FA9694C9-BED3-4E58-980C-278312FF949A}" destId="{1BDFF44D-B57C-415E-80D8-B33B4958815D}" srcOrd="1" destOrd="0" presId="urn:microsoft.com/office/officeart/2005/8/layout/orgChart1"/>
    <dgm:cxn modelId="{5012E500-144B-4784-86B4-D6E138286CF0}" type="presParOf" srcId="{80D42FB9-916F-4B27-8ACF-BF8E79E111C8}" destId="{E5D1D8FC-AEA5-4D1B-8857-89C8BC7D5B5C}" srcOrd="1" destOrd="0" presId="urn:microsoft.com/office/officeart/2005/8/layout/orgChart1"/>
    <dgm:cxn modelId="{1F00D75F-BC0E-48C1-AB49-07F080195706}" type="presParOf" srcId="{80D42FB9-916F-4B27-8ACF-BF8E79E111C8}" destId="{7ADDB5F2-6DD1-41C2-90BB-899171C33265}" srcOrd="2" destOrd="0" presId="urn:microsoft.com/office/officeart/2005/8/layout/orgChart1"/>
    <dgm:cxn modelId="{3A3CF7DC-2185-41F0-ABF1-8CEDC1A9B533}" type="presParOf" srcId="{FA4F8F16-3612-4F07-B204-F3A9F6B48DFE}" destId="{FA9301C1-F5B0-4C42-93FA-E694F90E2EE3}" srcOrd="6" destOrd="0" presId="urn:microsoft.com/office/officeart/2005/8/layout/orgChart1"/>
    <dgm:cxn modelId="{3DF1630C-DDBE-41A3-8F29-366B63A77855}" type="presParOf" srcId="{FA4F8F16-3612-4F07-B204-F3A9F6B48DFE}" destId="{BD46F98B-0E2C-4C90-A58E-67A9FD67C20C}" srcOrd="7" destOrd="0" presId="urn:microsoft.com/office/officeart/2005/8/layout/orgChart1"/>
    <dgm:cxn modelId="{8CA56966-1FE5-4947-9CA2-6AE77759DCB7}" type="presParOf" srcId="{BD46F98B-0E2C-4C90-A58E-67A9FD67C20C}" destId="{963BADAC-A970-41AC-AA2B-FA7D3FF49997}" srcOrd="0" destOrd="0" presId="urn:microsoft.com/office/officeart/2005/8/layout/orgChart1"/>
    <dgm:cxn modelId="{D42A2F52-A3EA-4C22-B0B8-3387848ED639}" type="presParOf" srcId="{963BADAC-A970-41AC-AA2B-FA7D3FF49997}" destId="{D509D2C7-BAB9-4527-936A-88E7F4276695}" srcOrd="0" destOrd="0" presId="urn:microsoft.com/office/officeart/2005/8/layout/orgChart1"/>
    <dgm:cxn modelId="{21F90BD7-8098-44B7-8D8C-1A282C279918}" type="presParOf" srcId="{963BADAC-A970-41AC-AA2B-FA7D3FF49997}" destId="{39643307-3A59-4794-93FF-40EBE5EDA008}" srcOrd="1" destOrd="0" presId="urn:microsoft.com/office/officeart/2005/8/layout/orgChart1"/>
    <dgm:cxn modelId="{E9C2D3D7-7924-4FFC-BB00-9335181F414F}" type="presParOf" srcId="{BD46F98B-0E2C-4C90-A58E-67A9FD67C20C}" destId="{0B83E3D6-D610-4946-A96C-5D3D23FE804F}" srcOrd="1" destOrd="0" presId="urn:microsoft.com/office/officeart/2005/8/layout/orgChart1"/>
    <dgm:cxn modelId="{A1312569-262B-4233-800E-22369A2BA848}" type="presParOf" srcId="{BD46F98B-0E2C-4C90-A58E-67A9FD67C20C}" destId="{013CA6FF-D394-4B2C-95ED-6F6315A610AD}" srcOrd="2" destOrd="0" presId="urn:microsoft.com/office/officeart/2005/8/layout/orgChart1"/>
    <dgm:cxn modelId="{D75C36A9-478F-4542-951E-BA4ED385C396}" type="presParOf" srcId="{FA4F8F16-3612-4F07-B204-F3A9F6B48DFE}" destId="{20734857-1E62-4C14-881A-13C54E4F32B9}" srcOrd="8" destOrd="0" presId="urn:microsoft.com/office/officeart/2005/8/layout/orgChart1"/>
    <dgm:cxn modelId="{198D54D8-717A-4392-A894-7F8496F2E3B9}" type="presParOf" srcId="{FA4F8F16-3612-4F07-B204-F3A9F6B48DFE}" destId="{5DC74C9F-769C-4DE2-A75D-8CC6D6A204CC}" srcOrd="9" destOrd="0" presId="urn:microsoft.com/office/officeart/2005/8/layout/orgChart1"/>
    <dgm:cxn modelId="{EB4A05B0-CC20-4DD0-A3E2-DE0D0001459A}" type="presParOf" srcId="{5DC74C9F-769C-4DE2-A75D-8CC6D6A204CC}" destId="{F13FE42B-328E-4FD7-B552-AEEDB11982C4}" srcOrd="0" destOrd="0" presId="urn:microsoft.com/office/officeart/2005/8/layout/orgChart1"/>
    <dgm:cxn modelId="{6FAB6BFA-389E-4B9D-B1C0-4FF028849204}" type="presParOf" srcId="{F13FE42B-328E-4FD7-B552-AEEDB11982C4}" destId="{777141BD-50C5-4501-9796-7DC6644C17F9}" srcOrd="0" destOrd="0" presId="urn:microsoft.com/office/officeart/2005/8/layout/orgChart1"/>
    <dgm:cxn modelId="{3C7A17F4-68F3-43A1-B4FC-276920C11B8A}" type="presParOf" srcId="{F13FE42B-328E-4FD7-B552-AEEDB11982C4}" destId="{444DD4FC-22D6-41BC-BE10-1CA4EC2B706C}" srcOrd="1" destOrd="0" presId="urn:microsoft.com/office/officeart/2005/8/layout/orgChart1"/>
    <dgm:cxn modelId="{1C4B0BFA-1654-4C83-8238-3C72BE4DE3AC}" type="presParOf" srcId="{5DC74C9F-769C-4DE2-A75D-8CC6D6A204CC}" destId="{A1D12DFF-23DB-461B-BAE1-AFDAD450E121}" srcOrd="1" destOrd="0" presId="urn:microsoft.com/office/officeart/2005/8/layout/orgChart1"/>
    <dgm:cxn modelId="{B030364A-6EF5-4804-A7B1-2D05C544B6B3}" type="presParOf" srcId="{5DC74C9F-769C-4DE2-A75D-8CC6D6A204CC}" destId="{5208D205-A56A-4F87-8EA6-990BBA934F71}" srcOrd="2" destOrd="0" presId="urn:microsoft.com/office/officeart/2005/8/layout/orgChart1"/>
    <dgm:cxn modelId="{9B4ADBD1-D727-4E3E-AB9F-06524F275D7B}" type="presParOf" srcId="{73FB3276-2FCB-4ED3-91CD-FC6892D690FC}" destId="{84DFDF6A-A552-4A38-9498-392068B8C29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0734857-1E62-4C14-881A-13C54E4F32B9}">
      <dsp:nvSpPr>
        <dsp:cNvPr id="0" name=""/>
        <dsp:cNvSpPr/>
      </dsp:nvSpPr>
      <dsp:spPr>
        <a:xfrm>
          <a:off x="3962886" y="1549152"/>
          <a:ext cx="3143518" cy="1147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617"/>
              </a:lnTo>
              <a:lnTo>
                <a:pt x="3143518" y="1007617"/>
              </a:lnTo>
              <a:lnTo>
                <a:pt x="3143518" y="1147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301C1-F5B0-4C42-93FA-E694F90E2EE3}">
      <dsp:nvSpPr>
        <dsp:cNvPr id="0" name=""/>
        <dsp:cNvSpPr/>
      </dsp:nvSpPr>
      <dsp:spPr>
        <a:xfrm>
          <a:off x="3962886" y="1549152"/>
          <a:ext cx="1533416" cy="1147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617"/>
              </a:lnTo>
              <a:lnTo>
                <a:pt x="1533416" y="1007617"/>
              </a:lnTo>
              <a:lnTo>
                <a:pt x="1533416" y="1147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4C68E-5FD9-47CE-985E-F38B4E244E6B}">
      <dsp:nvSpPr>
        <dsp:cNvPr id="0" name=""/>
        <dsp:cNvSpPr/>
      </dsp:nvSpPr>
      <dsp:spPr>
        <a:xfrm>
          <a:off x="3840480" y="1549152"/>
          <a:ext cx="91440" cy="1147337"/>
        </a:xfrm>
        <a:custGeom>
          <a:avLst/>
          <a:gdLst/>
          <a:ahLst/>
          <a:cxnLst/>
          <a:rect l="0" t="0" r="0" b="0"/>
          <a:pathLst>
            <a:path>
              <a:moveTo>
                <a:pt x="122406" y="0"/>
              </a:moveTo>
              <a:lnTo>
                <a:pt x="122406" y="1007617"/>
              </a:lnTo>
              <a:lnTo>
                <a:pt x="45720" y="1007617"/>
              </a:lnTo>
              <a:lnTo>
                <a:pt x="45720" y="1147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F2235-C19B-478A-A10D-534FCB0383CC}">
      <dsp:nvSpPr>
        <dsp:cNvPr id="0" name=""/>
        <dsp:cNvSpPr/>
      </dsp:nvSpPr>
      <dsp:spPr>
        <a:xfrm>
          <a:off x="2276097" y="1549152"/>
          <a:ext cx="1686788" cy="1147337"/>
        </a:xfrm>
        <a:custGeom>
          <a:avLst/>
          <a:gdLst/>
          <a:ahLst/>
          <a:cxnLst/>
          <a:rect l="0" t="0" r="0" b="0"/>
          <a:pathLst>
            <a:path>
              <a:moveTo>
                <a:pt x="1686788" y="0"/>
              </a:moveTo>
              <a:lnTo>
                <a:pt x="1686788" y="1007617"/>
              </a:lnTo>
              <a:lnTo>
                <a:pt x="0" y="1007617"/>
              </a:lnTo>
              <a:lnTo>
                <a:pt x="0" y="1147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3A2BA-B439-4C4E-8B0E-375BF294BC4E}">
      <dsp:nvSpPr>
        <dsp:cNvPr id="0" name=""/>
        <dsp:cNvSpPr/>
      </dsp:nvSpPr>
      <dsp:spPr>
        <a:xfrm>
          <a:off x="665995" y="1549152"/>
          <a:ext cx="3296890" cy="1147337"/>
        </a:xfrm>
        <a:custGeom>
          <a:avLst/>
          <a:gdLst/>
          <a:ahLst/>
          <a:cxnLst/>
          <a:rect l="0" t="0" r="0" b="0"/>
          <a:pathLst>
            <a:path>
              <a:moveTo>
                <a:pt x="3296890" y="0"/>
              </a:moveTo>
              <a:lnTo>
                <a:pt x="3296890" y="1007617"/>
              </a:lnTo>
              <a:lnTo>
                <a:pt x="0" y="1007617"/>
              </a:lnTo>
              <a:lnTo>
                <a:pt x="0" y="1147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5C3EC-6004-4442-800F-FB8101E80E53}">
      <dsp:nvSpPr>
        <dsp:cNvPr id="0" name=""/>
        <dsp:cNvSpPr/>
      </dsp:nvSpPr>
      <dsp:spPr>
        <a:xfrm>
          <a:off x="2756001" y="342280"/>
          <a:ext cx="2413769" cy="12068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SOLUNUM ORGANLARI</a:t>
          </a:r>
          <a:endParaRPr lang="tr-TR" sz="2400" kern="1200" dirty="0"/>
        </a:p>
      </dsp:txBody>
      <dsp:txXfrm>
        <a:off x="2756001" y="342280"/>
        <a:ext cx="2413769" cy="1206871"/>
      </dsp:txXfrm>
    </dsp:sp>
    <dsp:sp modelId="{F6209D26-65DE-4227-959B-A775E45A54F2}">
      <dsp:nvSpPr>
        <dsp:cNvPr id="0" name=""/>
        <dsp:cNvSpPr/>
      </dsp:nvSpPr>
      <dsp:spPr>
        <a:xfrm>
          <a:off x="664" y="2696489"/>
          <a:ext cx="1330662" cy="66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Ağız-Burun</a:t>
          </a:r>
          <a:endParaRPr lang="tr-TR" sz="2400" kern="1200" dirty="0"/>
        </a:p>
      </dsp:txBody>
      <dsp:txXfrm>
        <a:off x="664" y="2696489"/>
        <a:ext cx="1330662" cy="665331"/>
      </dsp:txXfrm>
    </dsp:sp>
    <dsp:sp modelId="{16F62771-9A6C-4BEA-A1F0-270CA7ED9148}">
      <dsp:nvSpPr>
        <dsp:cNvPr id="0" name=""/>
        <dsp:cNvSpPr/>
      </dsp:nvSpPr>
      <dsp:spPr>
        <a:xfrm>
          <a:off x="1610766" y="2696489"/>
          <a:ext cx="1330662" cy="66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Yutak (</a:t>
          </a:r>
          <a:r>
            <a:rPr lang="tr-TR" sz="2400" kern="1200" dirty="0" err="1" smtClean="0"/>
            <a:t>Farinks</a:t>
          </a:r>
          <a:r>
            <a:rPr lang="tr-TR" sz="2400" kern="1200" dirty="0" smtClean="0"/>
            <a:t>)</a:t>
          </a:r>
          <a:endParaRPr lang="tr-TR" sz="2400" kern="1200" dirty="0"/>
        </a:p>
      </dsp:txBody>
      <dsp:txXfrm>
        <a:off x="1610766" y="2696489"/>
        <a:ext cx="1330662" cy="665331"/>
      </dsp:txXfrm>
    </dsp:sp>
    <dsp:sp modelId="{16C21B11-8C9C-4D0C-87DC-895F97E1342D}">
      <dsp:nvSpPr>
        <dsp:cNvPr id="0" name=""/>
        <dsp:cNvSpPr/>
      </dsp:nvSpPr>
      <dsp:spPr>
        <a:xfrm>
          <a:off x="3220868" y="2696489"/>
          <a:ext cx="1330662" cy="66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Gırtlak (</a:t>
          </a:r>
          <a:r>
            <a:rPr lang="tr-TR" sz="2400" kern="1200" dirty="0" err="1" smtClean="0"/>
            <a:t>Larinks</a:t>
          </a:r>
          <a:r>
            <a:rPr lang="tr-TR" sz="2400" kern="1200" dirty="0" smtClean="0"/>
            <a:t>)</a:t>
          </a:r>
          <a:endParaRPr lang="tr-TR" sz="2400" kern="1200" dirty="0"/>
        </a:p>
      </dsp:txBody>
      <dsp:txXfrm>
        <a:off x="3220868" y="2696489"/>
        <a:ext cx="1330662" cy="665331"/>
      </dsp:txXfrm>
    </dsp:sp>
    <dsp:sp modelId="{D509D2C7-BAB9-4527-936A-88E7F4276695}">
      <dsp:nvSpPr>
        <dsp:cNvPr id="0" name=""/>
        <dsp:cNvSpPr/>
      </dsp:nvSpPr>
      <dsp:spPr>
        <a:xfrm>
          <a:off x="4830970" y="2696489"/>
          <a:ext cx="1330662" cy="66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Soluk Borusu</a:t>
          </a:r>
          <a:endParaRPr lang="tr-TR" sz="2000" kern="1200" dirty="0"/>
        </a:p>
      </dsp:txBody>
      <dsp:txXfrm>
        <a:off x="4830970" y="2696489"/>
        <a:ext cx="1330662" cy="665331"/>
      </dsp:txXfrm>
    </dsp:sp>
    <dsp:sp modelId="{777141BD-50C5-4501-9796-7DC6644C17F9}">
      <dsp:nvSpPr>
        <dsp:cNvPr id="0" name=""/>
        <dsp:cNvSpPr/>
      </dsp:nvSpPr>
      <dsp:spPr>
        <a:xfrm>
          <a:off x="6441072" y="2696489"/>
          <a:ext cx="1330662" cy="66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Bronş-Bronşçuk</a:t>
          </a:r>
          <a:endParaRPr lang="tr-TR" sz="1600" kern="1200" dirty="0"/>
        </a:p>
      </dsp:txBody>
      <dsp:txXfrm>
        <a:off x="6441072" y="2696489"/>
        <a:ext cx="1330662" cy="665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50C4305-5F4D-4A31-9916-564101001744}" type="datetimeFigureOut">
              <a:rPr lang="tr-TR" smtClean="0"/>
              <a:t>02.04.2016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3A4985D-9110-4856-80D7-18EE185933D1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SOLUNUM SİSTEMİ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505" y="434423"/>
            <a:ext cx="8351967" cy="558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Memelilerde Solunum</a:t>
            </a:r>
            <a:endParaRPr lang="tr-TR" dirty="0"/>
          </a:p>
        </p:txBody>
      </p:sp>
      <p:sp>
        <p:nvSpPr>
          <p:cNvPr id="5" name="4 Yuvarlatılmış Dikdörtgen"/>
          <p:cNvSpPr/>
          <p:nvPr/>
        </p:nvSpPr>
        <p:spPr>
          <a:xfrm>
            <a:off x="323528" y="4869160"/>
            <a:ext cx="849694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Ağız,burun,yutak,gırtlak,soluk borusu ve akciğerler solunum sistemini oluşturur.Gırtlakta bulunan ses telleri akciğerden çıkan hava ile ses oluşturur.Soluk borusu, dıştan içe doğru bağ doku,kıkırdak halka ve </a:t>
            </a:r>
            <a:r>
              <a:rPr lang="tr-TR" dirty="0" err="1" smtClean="0">
                <a:solidFill>
                  <a:schemeClr val="tx1"/>
                </a:solidFill>
              </a:rPr>
              <a:t>epitel</a:t>
            </a:r>
            <a:r>
              <a:rPr lang="tr-TR" dirty="0" smtClean="0">
                <a:solidFill>
                  <a:schemeClr val="tx1"/>
                </a:solidFill>
              </a:rPr>
              <a:t> dokudan oluşur.Soluk borusu,akciğere girerken bronş denilen 2 kola ayrılır.Bronşçuklarda kıkırdak halka bulunmaz.Bronşçuklar alveollere açılır.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20688"/>
            <a:ext cx="7772400" cy="4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80E0-CE4E-4C94-AC69-F797C1966EA3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487586"/>
            <a:ext cx="8081922" cy="5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2400" dirty="0" smtClean="0"/>
              <a:t/>
            </a:r>
            <a:br>
              <a:rPr lang="tr-TR" sz="2400" dirty="0" smtClean="0"/>
            </a:br>
            <a:endParaRPr lang="tr-TR" sz="2400" dirty="0"/>
          </a:p>
        </p:txBody>
      </p:sp>
      <p:pic>
        <p:nvPicPr>
          <p:cNvPr id="4" name="Picture 2" descr="C:\Users\toshiba\Pictures\2011-09-12\00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0"/>
            <a:ext cx="7272808" cy="5028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EB4B-ACAB-4C71-955D-654D716B980A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7 Metin kutusu"/>
          <p:cNvSpPr txBox="1"/>
          <p:nvPr/>
        </p:nvSpPr>
        <p:spPr>
          <a:xfrm>
            <a:off x="1043608" y="4869160"/>
            <a:ext cx="74168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Alveolleri oluşturan </a:t>
            </a:r>
            <a:r>
              <a:rPr lang="tr-TR" dirty="0" err="1" smtClean="0"/>
              <a:t>epitel</a:t>
            </a:r>
            <a:r>
              <a:rPr lang="tr-TR" dirty="0" smtClean="0"/>
              <a:t> hücreleri ,alveolün iç yüzünü ince bir tabaka şeklinde örten </a:t>
            </a:r>
            <a:r>
              <a:rPr lang="tr-TR" dirty="0" err="1" smtClean="0"/>
              <a:t>lipoproteinleri</a:t>
            </a:r>
            <a:r>
              <a:rPr lang="tr-TR" dirty="0" smtClean="0"/>
              <a:t> salgılar. Bu salgı sayesinde kılcallardan alveollere daha az su geçer ve solunumla su kaybı önlenir. Ayrıca </a:t>
            </a:r>
            <a:r>
              <a:rPr lang="tr-TR" dirty="0" err="1" smtClean="0"/>
              <a:t>lipoproteinlerin</a:t>
            </a:r>
            <a:r>
              <a:rPr lang="tr-TR" dirty="0" smtClean="0"/>
              <a:t> alveollere esneklik kazandırmasıyla havanın dışarı daha kolay atılması da sağlanır</a:t>
            </a:r>
            <a:r>
              <a:rPr lang="tr-TR" sz="3200" dirty="0" smtClean="0"/>
              <a:t>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5" descr="1008_GasExchangeInLungs_1.jpg                                  0003AF46Macintosh HD                   ABA78158: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b="3461"/>
          <a:stretch>
            <a:fillRect/>
          </a:stretch>
        </p:blipFill>
        <p:spPr bwMode="auto">
          <a:xfrm>
            <a:off x="543797" y="764704"/>
            <a:ext cx="8259049" cy="5760640"/>
          </a:xfrm>
          <a:prstGeom prst="rect">
            <a:avLst/>
          </a:prstGeom>
          <a:noFill/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110-DD41-45F0-AB50-DF9A8492ECC8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SOLUNUM MERKEZLERİ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tr-TR" dirty="0" smtClean="0"/>
              <a:t>Soluk alış-veriş hızını omurilik soğanındaki ve beyindeki solunum merkezleri (</a:t>
            </a:r>
            <a:r>
              <a:rPr lang="tr-TR" dirty="0" err="1" smtClean="0"/>
              <a:t>pons</a:t>
            </a:r>
            <a:r>
              <a:rPr lang="tr-TR" dirty="0" smtClean="0"/>
              <a:t>) düzenler</a:t>
            </a:r>
          </a:p>
          <a:p>
            <a:r>
              <a:rPr lang="tr-TR" dirty="0" smtClean="0"/>
              <a:t>Kanda CO2 miktarının artması ve kan </a:t>
            </a:r>
            <a:r>
              <a:rPr lang="tr-TR" dirty="0" err="1" smtClean="0"/>
              <a:t>Ph</a:t>
            </a:r>
            <a:r>
              <a:rPr lang="tr-TR" dirty="0" smtClean="0"/>
              <a:t> sının düşmesi solunum merkezlerini uyarır.</a:t>
            </a:r>
          </a:p>
          <a:p>
            <a:r>
              <a:rPr lang="tr-TR" dirty="0" smtClean="0"/>
              <a:t>Kandaki O2 yoğunluğunun solunum denetleme merkezi üzerindeki etkisi çok azdır.</a:t>
            </a:r>
          </a:p>
          <a:p>
            <a:r>
              <a:rPr lang="tr-TR" dirty="0" smtClean="0"/>
              <a:t>Ancak O2 düzeyi aşırı düşecek olursa (yüksek bölgelerde) solunum denetleme merkezi uyarılır ve hızlı solunum yapılması sağlanır.</a:t>
            </a:r>
          </a:p>
          <a:p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816E-A9AF-4174-B60B-2C4BBF293B3C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b="1" u="sng" dirty="0" smtClean="0"/>
              <a:t>Solunum hızını etkileyen faktörler</a:t>
            </a:r>
            <a:r>
              <a:rPr lang="tr-TR" dirty="0" smtClean="0"/>
              <a:t>:</a:t>
            </a:r>
          </a:p>
          <a:p>
            <a:r>
              <a:rPr lang="tr-TR" dirty="0" smtClean="0"/>
              <a:t>Solunum merkezine gönderilen uyarılar</a:t>
            </a:r>
          </a:p>
          <a:p>
            <a:r>
              <a:rPr lang="tr-TR" dirty="0" smtClean="0"/>
              <a:t>Kaburga kaslarının kasılıp gevşemesi</a:t>
            </a:r>
          </a:p>
          <a:p>
            <a:r>
              <a:rPr lang="tr-TR" dirty="0" smtClean="0"/>
              <a:t>Diyaframın kasılıp gevşemesi</a:t>
            </a:r>
          </a:p>
          <a:p>
            <a:r>
              <a:rPr lang="tr-TR" dirty="0" smtClean="0"/>
              <a:t>Akciğerdeki basınç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38A3F-05A4-47EE-83FF-00B997A1B830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8953978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Soluk Alıp Verme Mekanizması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Akciğerler kasılıp gevşeme özelliğine sahip değildir.</a:t>
            </a:r>
          </a:p>
          <a:p>
            <a:r>
              <a:rPr lang="tr-TR" dirty="0" smtClean="0"/>
              <a:t>Soluk alıp verme göğüs boşluğundaki basınç değişimi sonucu </a:t>
            </a:r>
            <a:r>
              <a:rPr lang="tr-TR" u="sng" dirty="0" smtClean="0"/>
              <a:t>diyafram ve kaburgalar arası kasların </a:t>
            </a:r>
            <a:r>
              <a:rPr lang="tr-TR" dirty="0" smtClean="0"/>
              <a:t>gevşemesi ve buna bağlı olarak da akciğer hacminin genişleyip daralması sonucu gerçekleşir.</a:t>
            </a:r>
          </a:p>
          <a:p>
            <a:endParaRPr lang="tr-TR" dirty="0"/>
          </a:p>
        </p:txBody>
      </p:sp>
      <p:sp>
        <p:nvSpPr>
          <p:cNvPr id="4" name="3 Yuvarlatılmış Dikdörtgen"/>
          <p:cNvSpPr/>
          <p:nvPr/>
        </p:nvSpPr>
        <p:spPr>
          <a:xfrm>
            <a:off x="2627784" y="3861048"/>
            <a:ext cx="381642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NOT: Solunumu denetleyen temel madde CO2 </a:t>
            </a:r>
            <a:r>
              <a:rPr lang="tr-TR" dirty="0" err="1" smtClean="0"/>
              <a:t>dir</a:t>
            </a:r>
            <a:r>
              <a:rPr lang="tr-TR" dirty="0" smtClean="0"/>
              <a:t>. </a:t>
            </a:r>
            <a:endParaRPr lang="tr-TR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63BB-F196-4ED9-87C8-CF1AB8BD4DD1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Solunum hızı ,kandaki karbondioksit miktarına göre düzenlenir</a:t>
            </a:r>
            <a:r>
              <a:rPr lang="tr-TR" sz="2400" dirty="0" smtClean="0"/>
              <a:t>. Kandaki </a:t>
            </a:r>
            <a:r>
              <a:rPr lang="tr-TR" sz="2400" dirty="0" smtClean="0"/>
              <a:t>karbondioksit oranı arttığında kan </a:t>
            </a:r>
            <a:r>
              <a:rPr lang="tr-TR" sz="2400" dirty="0" err="1" smtClean="0"/>
              <a:t>pH’ı</a:t>
            </a:r>
            <a:r>
              <a:rPr lang="tr-TR" sz="2400" dirty="0" smtClean="0"/>
              <a:t> düşer Bu durum omurilik soğanındaki solunum merkezinin uyarılmasına neden olur.</a:t>
            </a:r>
          </a:p>
          <a:p>
            <a:r>
              <a:rPr lang="tr-TR" sz="2400" dirty="0" smtClean="0"/>
              <a:t>Buna bağlı olarak diyafram ve kaburgalar arası kaslar kasılır.Diyafram düzleşir ve kaburgaların uçları yukarı kalkar.</a:t>
            </a:r>
          </a:p>
          <a:p>
            <a:r>
              <a:rPr lang="tr-TR" sz="2400" dirty="0" smtClean="0"/>
              <a:t>Bu durumda göğüs boşluğunun hacmi artar.Akciğerlerdeki hava basıncı atmosfer basıncının altına düştüğünden dışarıdaki hava akciğerlere dolar.Bu olaya </a:t>
            </a:r>
            <a:r>
              <a:rPr lang="tr-TR" sz="2400" dirty="0" smtClean="0">
                <a:hlinkClick r:id="" action="ppaction://noaction"/>
              </a:rPr>
              <a:t>soluk alma </a:t>
            </a:r>
            <a:r>
              <a:rPr lang="tr-TR" sz="2400" dirty="0" smtClean="0"/>
              <a:t>denir</a:t>
            </a:r>
          </a:p>
          <a:p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0568-F5A4-42B5-89F6-E620B2D42C44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Dış ve İç Solunum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Solunum 2 kademede gerçekleşir:</a:t>
            </a:r>
          </a:p>
          <a:p>
            <a:r>
              <a:rPr lang="tr-TR" dirty="0" smtClean="0"/>
              <a:t>1.Kademe: Dış Solunum (solunum organlarıyla vücut arasındaki gaz alış-verişi)</a:t>
            </a:r>
          </a:p>
          <a:p>
            <a:r>
              <a:rPr lang="tr-TR" dirty="0" smtClean="0"/>
              <a:t>2.Kademe:İç Solunum (doku hücrelerinde gerçekleşen solunum)</a:t>
            </a:r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8529-82F6-424D-9F22-308D021F00DC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462" y="548680"/>
            <a:ext cx="8121994" cy="550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5" descr="1009_RespiratoryCycle_1.jpg                                    0003AF46Macintosh HD                   ABA78158: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b="5124"/>
          <a:stretch>
            <a:fillRect/>
          </a:stretch>
        </p:blipFill>
        <p:spPr bwMode="auto">
          <a:xfrm>
            <a:off x="323528" y="836712"/>
            <a:ext cx="8820472" cy="5616624"/>
          </a:xfrm>
          <a:prstGeom prst="rect">
            <a:avLst/>
          </a:prstGeom>
          <a:noFill/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85CF-E6C7-48DA-AA2D-A8B3B1569B1D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399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619558">
                <a:tc>
                  <a:txBody>
                    <a:bodyPr/>
                    <a:lstStyle/>
                    <a:p>
                      <a:r>
                        <a:rPr lang="tr-TR" dirty="0" smtClean="0"/>
                        <a:t>SOLUK ALMA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SOLUK VERME</a:t>
                      </a:r>
                      <a:endParaRPr lang="tr-TR" dirty="0"/>
                    </a:p>
                  </a:txBody>
                  <a:tcPr/>
                </a:tc>
              </a:tr>
              <a:tr h="619558">
                <a:tc>
                  <a:txBody>
                    <a:bodyPr/>
                    <a:lstStyle/>
                    <a:p>
                      <a:r>
                        <a:rPr lang="tr-TR" dirty="0" smtClean="0"/>
                        <a:t>Diyafram kasılarak düzleşir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Diyafram gevşeyerek kubbeleşir</a:t>
                      </a:r>
                      <a:endParaRPr lang="tr-TR" dirty="0"/>
                    </a:p>
                  </a:txBody>
                  <a:tcPr/>
                </a:tc>
              </a:tr>
              <a:tr h="1069375">
                <a:tc>
                  <a:txBody>
                    <a:bodyPr/>
                    <a:lstStyle/>
                    <a:p>
                      <a:r>
                        <a:rPr lang="tr-TR" dirty="0" smtClean="0"/>
                        <a:t>Göğüs boşluğu karın boşluğuna doğru genişler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Göğüs boşluğu daralır</a:t>
                      </a:r>
                      <a:endParaRPr lang="tr-TR" dirty="0"/>
                    </a:p>
                  </a:txBody>
                  <a:tcPr/>
                </a:tc>
              </a:tr>
              <a:tr h="1069375">
                <a:tc>
                  <a:txBody>
                    <a:bodyPr/>
                    <a:lstStyle/>
                    <a:p>
                      <a:r>
                        <a:rPr lang="tr-TR" dirty="0" smtClean="0"/>
                        <a:t>Kaburgalar arası kaslar kasılır ve kaburga uçları yukarıya doğru yükselir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Kaburgalar arası kaslar gevşer</a:t>
                      </a:r>
                      <a:endParaRPr lang="tr-TR" dirty="0"/>
                    </a:p>
                  </a:txBody>
                  <a:tcPr/>
                </a:tc>
              </a:tr>
              <a:tr h="619558">
                <a:tc>
                  <a:txBody>
                    <a:bodyPr/>
                    <a:lstStyle/>
                    <a:p>
                      <a:r>
                        <a:rPr lang="tr-TR" dirty="0" smtClean="0"/>
                        <a:t>Göğüs boşluğu hacmi</a:t>
                      </a:r>
                      <a:r>
                        <a:rPr lang="tr-TR" baseline="0" dirty="0" smtClean="0"/>
                        <a:t> artar,basınç azalır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Göğüs boşluğu hacmi azalır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10C2-896C-4284-A62D-BEE1516901DE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9AC2-DD5A-46B8-BDB0-555C9E706D5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tr-TR" dirty="0" smtClean="0"/>
              <a:t>Soluk verme olayında sadece göğüs boşluğunun daralması değil, akciğerlerin </a:t>
            </a:r>
            <a:r>
              <a:rPr lang="tr-TR" b="1" dirty="0" smtClean="0"/>
              <a:t>geri yaylanma basıncının </a:t>
            </a:r>
            <a:r>
              <a:rPr lang="tr-TR" dirty="0" smtClean="0"/>
              <a:t>da etkisi vardır.</a:t>
            </a:r>
          </a:p>
          <a:p>
            <a:r>
              <a:rPr lang="tr-TR" dirty="0" smtClean="0"/>
              <a:t>Bu basınç, akciğerin yapısındaki elastik liflerle ve </a:t>
            </a:r>
            <a:r>
              <a:rPr lang="tr-TR" dirty="0" err="1" smtClean="0"/>
              <a:t>pleura</a:t>
            </a:r>
            <a:r>
              <a:rPr lang="tr-TR" dirty="0" smtClean="0"/>
              <a:t> boşluğundaki sıvı tabakasının meydana getirdiği yüzey geriliminden doğar.</a:t>
            </a:r>
          </a:p>
          <a:p>
            <a:r>
              <a:rPr lang="tr-TR" dirty="0" smtClean="0"/>
              <a:t>Her soluk alışta akciğere giren havaya </a:t>
            </a:r>
            <a:r>
              <a:rPr lang="tr-TR" b="1" dirty="0" err="1" smtClean="0"/>
              <a:t>tidal</a:t>
            </a:r>
            <a:r>
              <a:rPr lang="tr-TR" b="1" dirty="0" smtClean="0"/>
              <a:t> hava </a:t>
            </a:r>
            <a:r>
              <a:rPr lang="tr-TR" dirty="0" smtClean="0"/>
              <a:t>denir.</a:t>
            </a:r>
            <a:r>
              <a:rPr lang="tr-TR" b="1" dirty="0" smtClean="0"/>
              <a:t> </a:t>
            </a:r>
            <a:r>
              <a:rPr lang="tr-TR" dirty="0" smtClean="0"/>
              <a:t>Zorlayarak alınan en yüksek miktardaki havaya ise </a:t>
            </a:r>
            <a:r>
              <a:rPr lang="tr-TR" b="1" dirty="0" err="1" smtClean="0"/>
              <a:t>vital</a:t>
            </a:r>
            <a:r>
              <a:rPr lang="tr-TR" b="1" dirty="0" smtClean="0"/>
              <a:t> kapasite (canlı kapasite) </a:t>
            </a:r>
            <a:r>
              <a:rPr lang="tr-TR" dirty="0" smtClean="0"/>
              <a:t>denir</a:t>
            </a:r>
            <a:r>
              <a:rPr lang="tr-TR" b="1" dirty="0" smtClean="0"/>
              <a:t>. </a:t>
            </a:r>
            <a:r>
              <a:rPr lang="tr-TR" dirty="0" err="1" smtClean="0"/>
              <a:t>Vital</a:t>
            </a:r>
            <a:r>
              <a:rPr lang="tr-TR" dirty="0" smtClean="0"/>
              <a:t> kapasite 4 litre kadardır</a:t>
            </a:r>
            <a:r>
              <a:rPr lang="tr-TR" b="1" dirty="0" smtClean="0"/>
              <a:t>.</a:t>
            </a:r>
          </a:p>
          <a:p>
            <a:r>
              <a:rPr lang="tr-TR" dirty="0" smtClean="0"/>
              <a:t>Akciğere giren bu hava, akciğer içinde arta kalan hava ile karışır. Zorla ne kadar soluk verilirse verilsin artık hava akciğerde kalır.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F172-8C43-4746-8652-89B571CDE22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Kandaki CO2 düzeyi solunum derinliğini (alınan havanın hacmi) ve sıklığını denetler. Nefes alma sayısından çok,alınan havanın hacmi (derinliği) önemlidir.</a:t>
            </a:r>
          </a:p>
          <a:p>
            <a:r>
              <a:rPr lang="tr-TR" dirty="0" smtClean="0"/>
              <a:t>Soluk alma ne kadar derin olursa göğüs boşluğu içindeki basınç o oranda düşer.Göğüs boşluğundaki basınç düşmesi kalbe dönen kan miktarının artmasına neden olur.</a:t>
            </a:r>
          </a:p>
          <a:p>
            <a:r>
              <a:rPr lang="tr-TR" dirty="0" smtClean="0"/>
              <a:t>Kapalı bir odada solunumla meydana gelen CO2 sürekli dışarı verilirse,O2 gittikçe azalmasına rağmen solunumda hızlanma görülmez.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EF77-F5AA-4F88-B0BF-0954FCE0A1E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graphicFrame>
        <p:nvGraphicFramePr>
          <p:cNvPr id="6" name="5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Karışım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Atm</a:t>
                      </a:r>
                      <a:r>
                        <a:rPr lang="tr-TR" dirty="0" smtClean="0"/>
                        <a:t> Hava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Solukla Verilen Hava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N2 ve diğer gazlar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%78,62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%74,9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O2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%20,85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%15,3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CO2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%0,01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%3,6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H2O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%0,05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%6,2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Toplam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100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100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ÖNEMLİ NOTLAR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6 Yuvarlatılmış Dikdörtgen"/>
          <p:cNvSpPr/>
          <p:nvPr/>
        </p:nvSpPr>
        <p:spPr>
          <a:xfrm>
            <a:off x="971600" y="1412776"/>
            <a:ext cx="7704856" cy="23042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u="sng" dirty="0" smtClean="0"/>
              <a:t>Yükseklere çıkan bir bireyde sırasıyla şu değişiklikler olur:</a:t>
            </a:r>
          </a:p>
          <a:p>
            <a:pPr algn="ctr"/>
            <a:r>
              <a:rPr lang="tr-TR" sz="2000" b="1" dirty="0" smtClean="0"/>
              <a:t>1.Soluk alıp-verme hızlanır</a:t>
            </a:r>
          </a:p>
          <a:p>
            <a:pPr algn="ctr"/>
            <a:r>
              <a:rPr lang="tr-TR" sz="2000" b="1" dirty="0" smtClean="0"/>
              <a:t>2.Kalp atışı hızlanır</a:t>
            </a:r>
          </a:p>
          <a:p>
            <a:pPr algn="ctr"/>
            <a:r>
              <a:rPr lang="tr-TR" sz="2000" b="1" dirty="0" smtClean="0"/>
              <a:t>3.Kan basıncı artar</a:t>
            </a:r>
          </a:p>
          <a:p>
            <a:pPr algn="ctr"/>
            <a:r>
              <a:rPr lang="tr-TR" sz="2000" b="1" dirty="0" smtClean="0"/>
              <a:t>4.Nabız sayısı artar</a:t>
            </a:r>
          </a:p>
          <a:p>
            <a:pPr algn="ctr"/>
            <a:r>
              <a:rPr lang="tr-TR" sz="2000" b="1" dirty="0" smtClean="0"/>
              <a:t>5.Kandaki alyuvar sayısı artar</a:t>
            </a:r>
          </a:p>
          <a:p>
            <a:pPr algn="ctr"/>
            <a:r>
              <a:rPr lang="tr-TR" sz="2000" b="1" dirty="0" smtClean="0"/>
              <a:t>ÖNCE </a:t>
            </a:r>
            <a:r>
              <a:rPr lang="tr-TR" sz="2000" b="1" u="sng" dirty="0" smtClean="0"/>
              <a:t>SOLUNUM</a:t>
            </a:r>
            <a:r>
              <a:rPr lang="tr-TR" sz="2000" b="1" dirty="0" smtClean="0"/>
              <a:t> SONRA </a:t>
            </a:r>
            <a:r>
              <a:rPr lang="tr-TR" sz="2000" b="1" u="sng" dirty="0" smtClean="0"/>
              <a:t>DOLAŞIM</a:t>
            </a:r>
            <a:r>
              <a:rPr lang="tr-TR" sz="2000" b="1" dirty="0" smtClean="0"/>
              <a:t> HIZLANIR!</a:t>
            </a:r>
            <a:endParaRPr lang="tr-TR" sz="2000" b="1" dirty="0"/>
          </a:p>
        </p:txBody>
      </p:sp>
      <p:sp>
        <p:nvSpPr>
          <p:cNvPr id="8" name="7 Yuvarlatılmış Dikdörtgen"/>
          <p:cNvSpPr/>
          <p:nvPr/>
        </p:nvSpPr>
        <p:spPr>
          <a:xfrm>
            <a:off x="1187624" y="3933056"/>
            <a:ext cx="7416824" cy="18722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 smtClean="0"/>
              <a:t>Hızla koşmaya başlayan bir bireyde:</a:t>
            </a:r>
          </a:p>
          <a:p>
            <a:pPr algn="ctr"/>
            <a:r>
              <a:rPr lang="tr-TR" sz="2800" dirty="0" smtClean="0"/>
              <a:t>ÖNCE </a:t>
            </a:r>
            <a:r>
              <a:rPr lang="tr-TR" sz="2800" u="sng" dirty="0" smtClean="0"/>
              <a:t>DOLAŞIM</a:t>
            </a:r>
            <a:r>
              <a:rPr lang="tr-TR" sz="2800" dirty="0" smtClean="0"/>
              <a:t> SONRA </a:t>
            </a:r>
            <a:r>
              <a:rPr lang="tr-TR" sz="2800" u="sng" dirty="0" smtClean="0"/>
              <a:t>SOLUNUM </a:t>
            </a:r>
            <a:r>
              <a:rPr lang="tr-TR" sz="2800" dirty="0" smtClean="0"/>
              <a:t>HIZLANIR!</a:t>
            </a:r>
            <a:endParaRPr lang="tr-TR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Akciğerde Gaz Değişimi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0DD1-4151-4379-B474-B5C5C829590C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Gazların difüzyonu, kısmi basınç değerlerindeki farklılığa bağlıdır. Deniz düzeyinde atmosferdeki oksijenin kısmi basıncı 160 mm </a:t>
            </a:r>
            <a:r>
              <a:rPr lang="tr-TR" dirty="0" err="1" smtClean="0"/>
              <a:t>Hg</a:t>
            </a:r>
            <a:r>
              <a:rPr lang="tr-TR" dirty="0" smtClean="0"/>
              <a:t> </a:t>
            </a:r>
            <a:r>
              <a:rPr lang="tr-TR" dirty="0" err="1" smtClean="0"/>
              <a:t>dir</a:t>
            </a:r>
            <a:r>
              <a:rPr lang="tr-TR" dirty="0" smtClean="0"/>
              <a:t>. CO2 kısmi basıncı ise 0,2 </a:t>
            </a:r>
            <a:r>
              <a:rPr lang="tr-TR" dirty="0" err="1" smtClean="0"/>
              <a:t>dir</a:t>
            </a:r>
            <a:r>
              <a:rPr lang="tr-TR" dirty="0" smtClean="0"/>
              <a:t>. Bir gaz daima yüksek kısmi basınca sahip olduğu bölgeden difüzyon yapar.</a:t>
            </a:r>
          </a:p>
          <a:p>
            <a:r>
              <a:rPr lang="tr-TR" dirty="0" smtClean="0"/>
              <a:t>Akciğer atar damarı aracılığı ile akciğerlerin alveol kılcallarına gelen kan, alveol boşluğundaki havadan daha düşük O2 ve daha yüksek CO2 ye sahiptir.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4D98-3D3A-4283-AD9D-5CA3A483605D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60648"/>
            <a:ext cx="612068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Solunum Gazlarının Taşınması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400" dirty="0" smtClean="0"/>
              <a:t>Kanda solunum gazlarını taşıyan ,protein ve metal iyonlarından oluşan solunum pigmentleri bulunur.Solunum pigmentlerine sahip olan canlılarda kan renklidir.</a:t>
            </a:r>
          </a:p>
          <a:p>
            <a:pPr algn="just"/>
            <a:r>
              <a:rPr lang="tr-TR" sz="2400" dirty="0" smtClean="0"/>
              <a:t>Bu pigmentler oksijen ve karbondioksit ile kolayca birleşip ayrılabildiğinden kanın solunum gazlarını tutma ve taşıma kapasitesini arttırır.(Solunum gazlarıyla tersinir reaksiyona girer)</a:t>
            </a:r>
          </a:p>
          <a:p>
            <a:pPr algn="just"/>
            <a:r>
              <a:rPr lang="tr-TR" sz="2400" dirty="0" smtClean="0"/>
              <a:t>Hayvanlarda hemoglobin ,</a:t>
            </a:r>
            <a:r>
              <a:rPr lang="tr-TR" sz="2400" dirty="0" err="1" smtClean="0"/>
              <a:t>hemosiyanin</a:t>
            </a:r>
            <a:r>
              <a:rPr lang="tr-TR" sz="2400" dirty="0" smtClean="0"/>
              <a:t> ,</a:t>
            </a:r>
            <a:r>
              <a:rPr lang="tr-TR" sz="2400" dirty="0" err="1" smtClean="0"/>
              <a:t>klorokruorin</a:t>
            </a:r>
            <a:r>
              <a:rPr lang="tr-TR" sz="2400" dirty="0" smtClean="0"/>
              <a:t> ,</a:t>
            </a:r>
            <a:r>
              <a:rPr lang="tr-TR" sz="2400" dirty="0" err="1" smtClean="0"/>
              <a:t>hemoeritin</a:t>
            </a:r>
            <a:r>
              <a:rPr lang="tr-TR" sz="2400" dirty="0" smtClean="0"/>
              <a:t> gibi farklı pigmentler bulunur.</a:t>
            </a:r>
          </a:p>
          <a:p>
            <a:endParaRPr lang="tr-T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653136"/>
            <a:ext cx="676875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157A-6FF7-4BC9-9306-808CB35092EE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DIŞ VE İÇ SOLUNUM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340768"/>
            <a:ext cx="4752528" cy="5299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3260-223B-48CA-8CF3-CB33F7DB82D0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HEMOGLOBİN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66056-1B8A-4E0F-950D-CA704EA40A0E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Hemoglobinde demir atomunun bağlandığı moleküle </a:t>
            </a:r>
            <a:r>
              <a:rPr lang="tr-TR" b="1" dirty="0" smtClean="0"/>
              <a:t>hem </a:t>
            </a:r>
            <a:r>
              <a:rPr lang="tr-TR" dirty="0" smtClean="0"/>
              <a:t>denir</a:t>
            </a:r>
            <a:r>
              <a:rPr lang="tr-TR" b="1" dirty="0" smtClean="0"/>
              <a:t>. </a:t>
            </a:r>
          </a:p>
          <a:p>
            <a:r>
              <a:rPr lang="tr-TR" b="1" dirty="0" smtClean="0"/>
              <a:t>Hemoglobinin yapısında dört tane hem molekülü vardır. </a:t>
            </a:r>
          </a:p>
          <a:p>
            <a:r>
              <a:rPr lang="tr-TR" dirty="0" smtClean="0"/>
              <a:t>Her bir hem molekülü bir molekül O2 bağlar.</a:t>
            </a:r>
          </a:p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6 Yuvarlatılmış Dikdörtgen"/>
          <p:cNvSpPr/>
          <p:nvPr/>
        </p:nvSpPr>
        <p:spPr>
          <a:xfrm>
            <a:off x="1043608" y="4005064"/>
            <a:ext cx="7416824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smtClean="0"/>
              <a:t>Bütün omurgalıların solunum pigmenti hemoglobindir ve alyuvar içinde bulunur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60648"/>
            <a:ext cx="7272808" cy="575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Yuvarlatılmış Dikdörtgen"/>
          <p:cNvSpPr/>
          <p:nvPr/>
        </p:nvSpPr>
        <p:spPr>
          <a:xfrm>
            <a:off x="899592" y="5805264"/>
            <a:ext cx="7776864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/>
              <a:t>Hemoglobin molekülü damar içindeki gazlardan hangisinin kısmi basıncı fazla ise onunla birleşir.</a:t>
            </a:r>
            <a:endParaRPr lang="tr-TR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2656"/>
            <a:ext cx="7620000" cy="447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Solunum Pigmentleri</a:t>
            </a:r>
            <a:endParaRPr lang="tr-T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50" y="1412776"/>
            <a:ext cx="912682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A69B-5D09-4FD8-A5E9-993AF217BB58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Solunum Pigmentlerinin Ortak Özellikleri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Protein yapılıdırlar</a:t>
            </a:r>
          </a:p>
          <a:p>
            <a:r>
              <a:rPr lang="tr-TR" dirty="0" smtClean="0"/>
              <a:t>Gazlarla kolayca birleşip ayrılabilir</a:t>
            </a:r>
          </a:p>
          <a:p>
            <a:r>
              <a:rPr lang="tr-TR" dirty="0" smtClean="0"/>
              <a:t>O2 ile birleştikleri bölgede metal iyonları bulundururlar</a:t>
            </a:r>
          </a:p>
          <a:p>
            <a:r>
              <a:rPr lang="tr-TR" dirty="0" smtClean="0"/>
              <a:t>Kanın O2 taşıma kapasitesini arttırırlar</a:t>
            </a:r>
            <a:endParaRPr lang="tr-TR" dirty="0"/>
          </a:p>
        </p:txBody>
      </p:sp>
      <p:sp>
        <p:nvSpPr>
          <p:cNvPr id="4" name="3 Dikdörtgen"/>
          <p:cNvSpPr/>
          <p:nvPr/>
        </p:nvSpPr>
        <p:spPr>
          <a:xfrm>
            <a:off x="755576" y="3573016"/>
            <a:ext cx="7560840" cy="12961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 smtClean="0">
                <a:solidFill>
                  <a:schemeClr val="tx1"/>
                </a:solidFill>
              </a:rPr>
              <a:t>Solunum pigmentini alyuvarda bulunduran canlıların oksijen taşıma kapasitesi daha fazladır.</a:t>
            </a:r>
            <a:endParaRPr lang="tr-TR" sz="2800" dirty="0">
              <a:solidFill>
                <a:schemeClr val="tx1"/>
              </a:solidFill>
            </a:endParaRP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5B23-A527-4172-B0B1-CE48FCFAF68E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DA91-84B2-486F-AAF9-FEA95018C14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3923928" y="3068961"/>
            <a:ext cx="3888432" cy="3416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i="1" dirty="0" smtClean="0"/>
              <a:t>Eğer kanda oksijen taşıyıcı özel pigmentler olmasaydı oksijen yalnızca plazmada taşınsaydı çok fazla kanın vücutta dolaşması gerekirdi.</a:t>
            </a:r>
          </a:p>
          <a:p>
            <a:endParaRPr lang="tr-TR" i="1" dirty="0" smtClean="0"/>
          </a:p>
          <a:p>
            <a:endParaRPr lang="tr-TR" i="1" dirty="0" smtClean="0"/>
          </a:p>
          <a:p>
            <a:endParaRPr lang="tr-TR" i="1" dirty="0" smtClean="0"/>
          </a:p>
          <a:p>
            <a:endParaRPr lang="tr-TR" i="1" dirty="0" smtClean="0"/>
          </a:p>
          <a:p>
            <a:endParaRPr lang="tr-TR" i="1" dirty="0" smtClean="0"/>
          </a:p>
          <a:p>
            <a:endParaRPr lang="tr-TR" i="1" dirty="0" smtClean="0"/>
          </a:p>
          <a:p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1043608" y="1628800"/>
            <a:ext cx="6696744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i="1" dirty="0" smtClean="0"/>
              <a:t>Solunum pigmentleri hücre içinde bulunursa kanın oksijen taşıma kapasitesi, plazmada bulunursa oksijen depolama kapasitesi yüksektir.</a:t>
            </a:r>
            <a:endParaRPr lang="tr-TR" dirty="0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3 Bulut Belirtme Çizgisi"/>
          <p:cNvSpPr/>
          <p:nvPr/>
        </p:nvSpPr>
        <p:spPr>
          <a:xfrm>
            <a:off x="1259632" y="1556792"/>
            <a:ext cx="5976664" cy="3960440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u="sng" dirty="0" smtClean="0">
                <a:solidFill>
                  <a:schemeClr val="tx1"/>
                </a:solidFill>
              </a:rPr>
              <a:t>Hemoglobinin O2 den ayrılma nedenleri;</a:t>
            </a:r>
          </a:p>
          <a:p>
            <a:pPr algn="ctr"/>
            <a:r>
              <a:rPr lang="tr-TR" sz="2000" dirty="0" smtClean="0">
                <a:solidFill>
                  <a:schemeClr val="tx1"/>
                </a:solidFill>
              </a:rPr>
              <a:t>1.CO2 yoğunluğunun artması</a:t>
            </a:r>
          </a:p>
          <a:p>
            <a:pPr algn="ctr"/>
            <a:r>
              <a:rPr lang="tr-TR" sz="2000" dirty="0" smtClean="0">
                <a:solidFill>
                  <a:schemeClr val="tx1"/>
                </a:solidFill>
              </a:rPr>
              <a:t>2.</a:t>
            </a:r>
            <a:r>
              <a:rPr lang="tr-TR" sz="2000" dirty="0" err="1" smtClean="0">
                <a:solidFill>
                  <a:schemeClr val="tx1"/>
                </a:solidFill>
              </a:rPr>
              <a:t>pH’nın</a:t>
            </a:r>
            <a:r>
              <a:rPr lang="tr-TR" sz="2000" dirty="0" smtClean="0">
                <a:solidFill>
                  <a:schemeClr val="tx1"/>
                </a:solidFill>
              </a:rPr>
              <a:t> düşmesi</a:t>
            </a:r>
          </a:p>
          <a:p>
            <a:pPr algn="ctr"/>
            <a:r>
              <a:rPr lang="tr-TR" sz="2000" dirty="0" smtClean="0">
                <a:solidFill>
                  <a:schemeClr val="tx1"/>
                </a:solidFill>
              </a:rPr>
              <a:t>Solunumu denetleyen temel madde oksijen değil, CO2 </a:t>
            </a:r>
            <a:r>
              <a:rPr lang="tr-TR" sz="2000" dirty="0" err="1" smtClean="0">
                <a:solidFill>
                  <a:schemeClr val="tx1"/>
                </a:solidFill>
              </a:rPr>
              <a:t>dir</a:t>
            </a:r>
            <a:r>
              <a:rPr lang="tr-TR" sz="2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tr-TR" sz="2000" dirty="0" smtClean="0">
                <a:solidFill>
                  <a:schemeClr val="tx1"/>
                </a:solidFill>
              </a:rPr>
              <a:t>Soluk verme almaya göre daha pasif bir olaydır.</a:t>
            </a:r>
            <a:endParaRPr lang="tr-TR" sz="2000" dirty="0">
              <a:solidFill>
                <a:schemeClr val="tx1"/>
              </a:solidFill>
            </a:endParaRP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18AA-54AE-4702-B705-AE363D703AE6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O2 Taşınması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O2’nin %98’i hemoglobin ile %2’si kan plazmasında çözünmüş halde taşınır.</a:t>
            </a:r>
          </a:p>
          <a:p>
            <a:r>
              <a:rPr lang="tr-TR" dirty="0" smtClean="0"/>
              <a:t>Akciğer kılcallarında:</a:t>
            </a:r>
          </a:p>
          <a:p>
            <a:r>
              <a:rPr lang="tr-TR" dirty="0" err="1" smtClean="0"/>
              <a:t>Hb</a:t>
            </a:r>
            <a:r>
              <a:rPr lang="tr-TR" dirty="0" smtClean="0"/>
              <a:t>+O2-----------</a:t>
            </a:r>
            <a:r>
              <a:rPr lang="tr-TR" dirty="0" err="1" smtClean="0"/>
              <a:t>Oksihemoglobin</a:t>
            </a:r>
            <a:r>
              <a:rPr lang="tr-TR" dirty="0" smtClean="0"/>
              <a:t> (HbO2)</a:t>
            </a:r>
          </a:p>
          <a:p>
            <a:r>
              <a:rPr lang="tr-TR" dirty="0" smtClean="0"/>
              <a:t>Doku kılcallarında:</a:t>
            </a:r>
          </a:p>
          <a:p>
            <a:r>
              <a:rPr lang="tr-TR" dirty="0" smtClean="0"/>
              <a:t>HbO2-------------</a:t>
            </a:r>
            <a:r>
              <a:rPr lang="tr-TR" dirty="0" err="1" smtClean="0"/>
              <a:t>Hb</a:t>
            </a:r>
            <a:r>
              <a:rPr lang="tr-TR" dirty="0" smtClean="0"/>
              <a:t>+O2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F4EF5-49BC-4E5F-94BD-D21EB0A51D4B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8640"/>
            <a:ext cx="7619167" cy="599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8640"/>
            <a:ext cx="6672309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 descr="C:\Users\toshiba\Pictures\2011-09-09\01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08912" cy="5904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33B8-BFE9-4A2D-B76D-15A5C5E35C08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O2 ve CO2 Taşınması</a:t>
            </a:r>
            <a:endParaRPr lang="tr-TR" dirty="0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03B1-FAA9-4E96-928F-03E2A86C18B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8800"/>
            <a:ext cx="6336704" cy="482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76B8-97CF-492A-9C0A-CFFB0793C19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60648"/>
            <a:ext cx="7128792" cy="596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0D00-F6E0-4911-A174-48A5389E0689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tr-TR" dirty="0" err="1" smtClean="0"/>
              <a:t>Karbonmonoksit</a:t>
            </a:r>
            <a:r>
              <a:rPr lang="tr-TR" dirty="0" smtClean="0"/>
              <a:t> (CO), hemoglobinle O2 den daha çabuk bağ kurar ve ayrılmaz. Bu durumda hemoglobin O2 ile bağlanamaz ve görmede, işitmede, düşünmede bozukluk hatta ölüm meydana gelebilir. </a:t>
            </a:r>
          </a:p>
          <a:p>
            <a:r>
              <a:rPr lang="tr-TR" i="1" dirty="0" smtClean="0"/>
              <a:t>Vücut sıvısındaki erimiş gazların, dış basıncın aniden düşmesi sonucunda gaz haline geçmesi ve kılcal damarları tıkamasına </a:t>
            </a:r>
            <a:r>
              <a:rPr lang="tr-TR" b="1" i="1" dirty="0" smtClean="0"/>
              <a:t>vurgun denir. Azot gazı hemoglobinle bağlanamaz, oluşan gaz </a:t>
            </a:r>
            <a:r>
              <a:rPr lang="tr-TR" i="1" dirty="0" smtClean="0"/>
              <a:t>kabarcıkları damarları tıkayarak felç veya ölüme neden olur.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CO2 Taşınması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E46A-70CD-4433-8EE4-9E75E60B4DC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Karbondioksitin suda çözünürlüğü oksijenden daha fazladır. Bu nedenle kan plazmasındaki çözünmüş karbondioksit çözünmüş oksijenden fazladır. Kana giren CO2ʼnın %7 kadarı kan plazmasında çözünmüş olarak akciğerlere taşınır.</a:t>
            </a:r>
          </a:p>
          <a:p>
            <a:r>
              <a:rPr lang="tr-TR" dirty="0" smtClean="0"/>
              <a:t>Kana giren CO2ʼnin %23 kadarı alyuvarda hemoglobine bağlanır ve </a:t>
            </a:r>
            <a:r>
              <a:rPr lang="tr-TR" b="1" dirty="0" err="1" smtClean="0"/>
              <a:t>karbominohemoglobin</a:t>
            </a:r>
            <a:r>
              <a:rPr lang="tr-TR" b="1" dirty="0" smtClean="0"/>
              <a:t> (HbCO2) olarak akciğerlere taşınır.</a:t>
            </a:r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CO2 Taşınması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u="sng" dirty="0" smtClean="0"/>
              <a:t>CO2 3 yolla taşınır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1.CO2’nin %7’si kan plazmasında çözünmüş halde taşınır.</a:t>
            </a:r>
          </a:p>
          <a:p>
            <a:r>
              <a:rPr lang="tr-TR" dirty="0" smtClean="0"/>
              <a:t>2.%23’ü hemoglobin ile taşınır.</a:t>
            </a:r>
          </a:p>
          <a:p>
            <a:r>
              <a:rPr lang="tr-TR" dirty="0" err="1" smtClean="0"/>
              <a:t>Hb</a:t>
            </a:r>
            <a:r>
              <a:rPr lang="tr-TR" dirty="0" smtClean="0"/>
              <a:t>+CO2------------HbCO2</a:t>
            </a:r>
          </a:p>
          <a:p>
            <a:r>
              <a:rPr lang="tr-TR" dirty="0" smtClean="0"/>
              <a:t>3.%70’i kan plazmasında bikarbonat iyonları halinde taşınır.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0EB4-0FFC-4DDE-A8AE-C40F368EDAA4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464" y="404664"/>
            <a:ext cx="8750536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8C10C-B86E-49D8-9A69-9DD3FE6882D4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783-B744-4A03-9272-285304FF0A00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147248" cy="568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7A39-34A4-4AD0-A7DF-9D5D1F253F90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77892"/>
            <a:ext cx="5760640" cy="662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51CB-13BC-4117-8D64-D9FCD86916E9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32656"/>
            <a:ext cx="5328592" cy="630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76672"/>
            <a:ext cx="6264696" cy="596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2409-B871-44F5-8385-D6FFD57C3DC0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Canlılardaki solunum organları canlının yaşadığı ortama ve evrimsel gelişmişlik düzeyine bağlı olarak farklılık gösterir.</a:t>
            </a:r>
          </a:p>
          <a:p>
            <a:r>
              <a:rPr lang="tr-TR" dirty="0" smtClean="0"/>
              <a:t>Solunum organlarının </a:t>
            </a:r>
            <a:r>
              <a:rPr lang="tr-TR" u="sng" dirty="0" smtClean="0"/>
              <a:t>ortak </a:t>
            </a:r>
            <a:r>
              <a:rPr lang="tr-TR" dirty="0" smtClean="0"/>
              <a:t>özellikleri:</a:t>
            </a:r>
          </a:p>
          <a:p>
            <a:r>
              <a:rPr lang="tr-TR" dirty="0" smtClean="0"/>
              <a:t>1.Tüm solunum yüzeylerinin etrafı gaz difüzyonunu kolaylaştırmak için tek katlı yassı </a:t>
            </a:r>
            <a:r>
              <a:rPr lang="tr-TR" dirty="0" err="1" smtClean="0"/>
              <a:t>epitel</a:t>
            </a:r>
            <a:r>
              <a:rPr lang="tr-TR" dirty="0" smtClean="0"/>
              <a:t> hücreleriyle örtülüdür</a:t>
            </a:r>
          </a:p>
          <a:p>
            <a:r>
              <a:rPr lang="tr-TR" dirty="0" smtClean="0"/>
              <a:t>2.Solunum yüzeylerinin büyüklüğü canlının enerji ihtiyacıyla doğru orantılıdır.</a:t>
            </a:r>
          </a:p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tr-TR" b="1" dirty="0" smtClean="0"/>
              <a:t>SADECE MEMELİLERE AİT SOLUNUMDAKİ FARKLILIKLAR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1.Kaslı diyafram</a:t>
            </a:r>
          </a:p>
          <a:p>
            <a:r>
              <a:rPr lang="tr-TR" dirty="0" smtClean="0"/>
              <a:t>2.Alveol</a:t>
            </a:r>
          </a:p>
          <a:p>
            <a:r>
              <a:rPr lang="tr-TR" dirty="0" smtClean="0"/>
              <a:t>3.Çekirdeksiz alyuvar 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 LYS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6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3"/>
            <a:ext cx="6111238" cy="442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1331640" y="5589240"/>
            <a:ext cx="36724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Oval"/>
          <p:cNvSpPr/>
          <p:nvPr/>
        </p:nvSpPr>
        <p:spPr>
          <a:xfrm>
            <a:off x="1691680" y="5085184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LYS</a:t>
            </a:r>
            <a:endParaRPr lang="tr-TR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27584" y="5589240"/>
            <a:ext cx="7772400" cy="64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Yuvarlatılmış Dikdörtgen"/>
          <p:cNvSpPr/>
          <p:nvPr/>
        </p:nvSpPr>
        <p:spPr>
          <a:xfrm>
            <a:off x="899592" y="1412776"/>
            <a:ext cx="7128792" cy="3384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 smtClean="0">
                <a:solidFill>
                  <a:schemeClr val="tx1"/>
                </a:solidFill>
              </a:rPr>
              <a:t>Bir canlının solunum sisteminin aşağıdaki özelliklerden hangisine sahip olması, kural olarak yaşadığı ortam hakkında bilgi verir?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/>
            </a:r>
            <a:br>
              <a:rPr lang="tr-TR" b="1" dirty="0" smtClean="0">
                <a:solidFill>
                  <a:schemeClr val="tx1"/>
                </a:solidFill>
              </a:rPr>
            </a:b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A) Gaz alışverişinin difüzyonla gerçekleşmesi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B) Solunum organının vücut içinde olması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C) Gazların solunum pigmentiyle taşınması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D) Solunum organının yüzeyinin nemli olması</a:t>
            </a:r>
            <a:endParaRPr lang="tr-TR" dirty="0" smtClean="0">
              <a:solidFill>
                <a:schemeClr val="tx1"/>
              </a:solidFill>
            </a:endParaRPr>
          </a:p>
          <a:p>
            <a:r>
              <a:rPr lang="tr-TR" b="1" dirty="0" smtClean="0">
                <a:solidFill>
                  <a:schemeClr val="tx1"/>
                </a:solidFill>
              </a:rPr>
              <a:t>E) Gaz değişim yüzeyinin bir sıra hücre tabakasından oluşması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CB05-2588-4793-A08C-1112EB0D4B96}" type="datetime1">
              <a:rPr lang="tr-TR" smtClean="0"/>
              <a:pPr/>
              <a:t>02.04.2016</a:t>
            </a:fld>
            <a:endParaRPr lang="en-US" dirty="0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LYS</a:t>
            </a:r>
            <a:endParaRPr lang="tr-TR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29600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" y="5733256"/>
            <a:ext cx="88773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473E-61BD-4DB0-802F-0A1B708E906E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 LYS</a:t>
            </a:r>
            <a:endParaRPr lang="tr-TR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296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" y="5157192"/>
            <a:ext cx="89439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90A0-B100-47DA-ACF7-D394509E5FF7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 LYS</a:t>
            </a:r>
            <a:endParaRPr lang="tr-TR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2305050"/>
            <a:ext cx="77724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5085184"/>
            <a:ext cx="705678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1E6-1E96-45B9-8D7C-715B25BB2BF9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293" y="764704"/>
            <a:ext cx="6754200" cy="427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4932040" y="465313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659" y="992076"/>
            <a:ext cx="6935765" cy="391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707904" y="4005064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607229"/>
            <a:ext cx="6768752" cy="446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580112" y="422108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6624" y="1209105"/>
            <a:ext cx="6109712" cy="3615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076056" y="4437112"/>
            <a:ext cx="43204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SOLUNUM YAPILARININ ORTAK ÖZELLİKLERİ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Tüm solunum organlarının yüzeyi geniş ve incedir.</a:t>
            </a:r>
          </a:p>
          <a:p>
            <a:r>
              <a:rPr lang="tr-TR" dirty="0" smtClean="0"/>
              <a:t>Gaz değişimleri difüzyon ile yapılır.</a:t>
            </a:r>
          </a:p>
          <a:p>
            <a:r>
              <a:rPr lang="tr-TR" dirty="0" smtClean="0"/>
              <a:t>Gaz alış-veriş yüzeyi nemlidir.</a:t>
            </a:r>
          </a:p>
          <a:p>
            <a:r>
              <a:rPr lang="tr-TR" dirty="0" smtClean="0"/>
              <a:t>Kapalı dolaşım sistemine sahip canlıların solunum organlarının etrafı </a:t>
            </a:r>
            <a:r>
              <a:rPr lang="tr-TR" dirty="0" err="1" smtClean="0"/>
              <a:t>kılcaldamarlar</a:t>
            </a:r>
            <a:r>
              <a:rPr lang="tr-TR" dirty="0" smtClean="0"/>
              <a:t> ile çevrilidir (trake hariç)</a:t>
            </a:r>
          </a:p>
          <a:p>
            <a:r>
              <a:rPr lang="tr-TR" dirty="0" smtClean="0"/>
              <a:t>Karasal canlıların solunum organları kurumaması için vücut içinde bulunur.</a:t>
            </a:r>
          </a:p>
          <a:p>
            <a:r>
              <a:rPr lang="tr-TR" dirty="0" smtClean="0"/>
              <a:t>Solungaç solunumu yapanlar sudaki erimiş oksijenden yararlanır.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555E-BC21-4B28-85A9-453AA403BFD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2816"/>
            <a:ext cx="720763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755576" y="386104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3" y="1988840"/>
            <a:ext cx="714607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87624" y="35730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BCB7-ABBC-4DBD-AB06-4AA97ADC40FF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8175" y="1340768"/>
            <a:ext cx="6853988" cy="345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123728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İnsanda Solunum Sistemi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Memelilerde akciğer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tr-TR" sz="2400" dirty="0" smtClean="0"/>
              <a:t>Soldaki 2,sağdaki 3 bölmedir</a:t>
            </a:r>
          </a:p>
          <a:p>
            <a:pPr algn="just"/>
            <a:r>
              <a:rPr lang="tr-TR" sz="2400" dirty="0" smtClean="0"/>
              <a:t>İki katlı </a:t>
            </a:r>
            <a:r>
              <a:rPr lang="tr-TR" sz="2400" dirty="0" err="1" smtClean="0"/>
              <a:t>pleura</a:t>
            </a:r>
            <a:r>
              <a:rPr lang="tr-TR" sz="2400" dirty="0" smtClean="0"/>
              <a:t> zarı bulundurur.Zarlar arasında sıvı bulunur.</a:t>
            </a:r>
          </a:p>
          <a:p>
            <a:pPr algn="just"/>
            <a:r>
              <a:rPr lang="tr-TR" sz="2400" dirty="0" smtClean="0"/>
              <a:t>Damar,sinir ve bronşların akciğere girdiği yerde </a:t>
            </a:r>
            <a:r>
              <a:rPr lang="tr-TR" sz="2400" dirty="0" err="1" smtClean="0"/>
              <a:t>pleura</a:t>
            </a:r>
            <a:r>
              <a:rPr lang="tr-TR" sz="2400" dirty="0" smtClean="0"/>
              <a:t> zarı bulunmaz.</a:t>
            </a:r>
          </a:p>
          <a:p>
            <a:pPr algn="just"/>
            <a:r>
              <a:rPr lang="tr-TR" sz="2400" dirty="0" smtClean="0"/>
              <a:t>Memeli akciğerlerinde ,diğer omurgalılardan farklı olarak elastik lifler içeren alveol adı verilen hava keseleri bulunur.</a:t>
            </a:r>
          </a:p>
          <a:p>
            <a:pPr algn="just"/>
            <a:r>
              <a:rPr lang="tr-TR" sz="2400" dirty="0" smtClean="0"/>
              <a:t>Alveoller kılcal kan damarlarıyla donatılmış yapılardır.</a:t>
            </a:r>
          </a:p>
          <a:p>
            <a:r>
              <a:rPr lang="tr-TR" sz="2400" dirty="0" smtClean="0"/>
              <a:t>İnsanda diğer memelilerde olduğu gibi akciğerlere havanın emilmesi sağlanır, buna </a:t>
            </a:r>
            <a:r>
              <a:rPr lang="tr-TR" sz="2400" b="1" dirty="0" smtClean="0"/>
              <a:t>negatif basınç solunumu </a:t>
            </a:r>
            <a:r>
              <a:rPr lang="tr-TR" sz="2400" dirty="0" smtClean="0"/>
              <a:t>denir.</a:t>
            </a:r>
            <a:endParaRPr lang="tr-TR" sz="2400" dirty="0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4C8F-8FD6-4D09-9351-C8D9D50A2092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09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8640"/>
            <a:ext cx="6048672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DDC7-57E7-487B-870E-BE767C185223}" type="datetime1">
              <a:rPr lang="tr-TR" smtClean="0"/>
              <a:pPr/>
              <a:t>02.04.2016</a:t>
            </a:fld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Tzn Arc</a:t>
            </a: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36CE-051C-4438-B363-CDDC6801D36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</TotalTime>
  <Words>1565</Words>
  <Application>Microsoft Office PowerPoint</Application>
  <PresentationFormat>Ekran Gösterisi (4:3)</PresentationFormat>
  <Paragraphs>345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63" baseType="lpstr">
      <vt:lpstr>Hisse Senedi</vt:lpstr>
      <vt:lpstr>SOLUNUM SİSTEMİ</vt:lpstr>
      <vt:lpstr>Dış ve İç Solunum</vt:lpstr>
      <vt:lpstr>DIŞ VE İÇ SOLUNUM</vt:lpstr>
      <vt:lpstr>Slayt 4</vt:lpstr>
      <vt:lpstr>Slayt 5</vt:lpstr>
      <vt:lpstr>SOLUNUM YAPILARININ ORTAK ÖZELLİKLERİ</vt:lpstr>
      <vt:lpstr>İnsanda Solunum Sistemi</vt:lpstr>
      <vt:lpstr>Memelilerde akciğer</vt:lpstr>
      <vt:lpstr>Slayt 9</vt:lpstr>
      <vt:lpstr>Slayt 10</vt:lpstr>
      <vt:lpstr>Memelilerde Solunum</vt:lpstr>
      <vt:lpstr>Slayt 12</vt:lpstr>
      <vt:lpstr>       </vt:lpstr>
      <vt:lpstr>Slayt 14</vt:lpstr>
      <vt:lpstr>SOLUNUM MERKEZLERİ</vt:lpstr>
      <vt:lpstr>Slayt 16</vt:lpstr>
      <vt:lpstr>Slayt 17</vt:lpstr>
      <vt:lpstr>Soluk Alıp Verme Mekanizması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ÖNEMLİ NOTLAR</vt:lpstr>
      <vt:lpstr>Akciğerde Gaz Değişimi</vt:lpstr>
      <vt:lpstr>Slayt 28</vt:lpstr>
      <vt:lpstr>Solunum Gazlarının Taşınması</vt:lpstr>
      <vt:lpstr>HEMOGLOBİN</vt:lpstr>
      <vt:lpstr>Slayt 31</vt:lpstr>
      <vt:lpstr>Slayt 32</vt:lpstr>
      <vt:lpstr>Solunum Pigmentleri</vt:lpstr>
      <vt:lpstr>Solunum Pigmentlerinin Ortak Özellikleri</vt:lpstr>
      <vt:lpstr>Slayt 35</vt:lpstr>
      <vt:lpstr>Slayt 36</vt:lpstr>
      <vt:lpstr>O2 Taşınması</vt:lpstr>
      <vt:lpstr>Slayt 38</vt:lpstr>
      <vt:lpstr>Slayt 39</vt:lpstr>
      <vt:lpstr>O2 ve CO2 Taşınması</vt:lpstr>
      <vt:lpstr>Slayt 41</vt:lpstr>
      <vt:lpstr>Slayt 42</vt:lpstr>
      <vt:lpstr>CO2 Taşınması</vt:lpstr>
      <vt:lpstr>CO2 Taşınması</vt:lpstr>
      <vt:lpstr>Slayt 45</vt:lpstr>
      <vt:lpstr>Slayt 46</vt:lpstr>
      <vt:lpstr>Slayt 47</vt:lpstr>
      <vt:lpstr>Slayt 48</vt:lpstr>
      <vt:lpstr>Slayt 49</vt:lpstr>
      <vt:lpstr>Slayt 50</vt:lpstr>
      <vt:lpstr>2015 LYS</vt:lpstr>
      <vt:lpstr>2010 LYS</vt:lpstr>
      <vt:lpstr>2010 LYS</vt:lpstr>
      <vt:lpstr>2011 LYS</vt:lpstr>
      <vt:lpstr>2011 LYS</vt:lpstr>
      <vt:lpstr>Slayt 56</vt:lpstr>
      <vt:lpstr>Slayt 57</vt:lpstr>
      <vt:lpstr>Slayt 58</vt:lpstr>
      <vt:lpstr>Slayt 59</vt:lpstr>
      <vt:lpstr>Slayt 60</vt:lpstr>
      <vt:lpstr>Slayt 61</vt:lpstr>
      <vt:lpstr>Slayt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SOLUNUM SİSTEMİ</dc:title>
  <dc:creator>pc</dc:creator>
  <cp:lastModifiedBy>pc</cp:lastModifiedBy>
  <cp:revision>3</cp:revision>
  <dcterms:created xsi:type="dcterms:W3CDTF">2016-04-02T09:24:51Z</dcterms:created>
  <dcterms:modified xsi:type="dcterms:W3CDTF">2016-04-02T09:52:56Z</dcterms:modified>
</cp:coreProperties>
</file>